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3" r:id="rId7"/>
    <p:sldId id="262" r:id="rId8"/>
    <p:sldId id="261" r:id="rId9"/>
    <p:sldId id="264" r:id="rId10"/>
    <p:sldId id="265" r:id="rId11"/>
    <p:sldId id="266" r:id="rId12"/>
    <p:sldId id="267" r:id="rId13"/>
    <p:sldId id="268" r:id="rId14"/>
    <p:sldId id="269" r:id="rId15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2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0645B"/>
    <a:srgbClr val="9C986D"/>
    <a:srgbClr val="A6A87F"/>
    <a:srgbClr val="AFB1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121593-8EE5-4B11-B897-C09B7204F5E1}" v="100" dt="2025-01-07T01:00:48.2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2" d="100"/>
          <a:sy n="52" d="100"/>
        </p:scale>
        <p:origin x="2635" y="53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yra Gonçalves" userId="bbdb821446e29400" providerId="LiveId" clId="{36121593-8EE5-4B11-B897-C09B7204F5E1}"/>
    <pc:docChg chg="undo custSel addSld delSld modSld sldOrd">
      <pc:chgData name="Mayra Gonçalves" userId="bbdb821446e29400" providerId="LiveId" clId="{36121593-8EE5-4B11-B897-C09B7204F5E1}" dt="2025-01-07T01:00:56.570" v="1534" actId="1076"/>
      <pc:docMkLst>
        <pc:docMk/>
      </pc:docMkLst>
      <pc:sldChg chg="addSp delSp modSp new mod">
        <pc:chgData name="Mayra Gonçalves" userId="bbdb821446e29400" providerId="LiveId" clId="{36121593-8EE5-4B11-B897-C09B7204F5E1}" dt="2025-01-07T00:27:30.908" v="1233" actId="478"/>
        <pc:sldMkLst>
          <pc:docMk/>
          <pc:sldMk cId="2626389610" sldId="256"/>
        </pc:sldMkLst>
        <pc:spChg chg="del">
          <ac:chgData name="Mayra Gonçalves" userId="bbdb821446e29400" providerId="LiveId" clId="{36121593-8EE5-4B11-B897-C09B7204F5E1}" dt="2025-01-06T23:09:41.239" v="1" actId="478"/>
          <ac:spMkLst>
            <pc:docMk/>
            <pc:sldMk cId="2626389610" sldId="256"/>
            <ac:spMk id="2" creationId="{47A6C9F0-3B84-A43B-AF0F-EC005BA53229}"/>
          </ac:spMkLst>
        </pc:spChg>
        <pc:spChg chg="del">
          <ac:chgData name="Mayra Gonçalves" userId="bbdb821446e29400" providerId="LiveId" clId="{36121593-8EE5-4B11-B897-C09B7204F5E1}" dt="2025-01-06T23:09:42.422" v="2" actId="478"/>
          <ac:spMkLst>
            <pc:docMk/>
            <pc:sldMk cId="2626389610" sldId="256"/>
            <ac:spMk id="3" creationId="{2D2BEDD3-B320-3282-1D6B-970B3CDF7454}"/>
          </ac:spMkLst>
        </pc:spChg>
        <pc:spChg chg="add mod ord">
          <ac:chgData name="Mayra Gonçalves" userId="bbdb821446e29400" providerId="LiveId" clId="{36121593-8EE5-4B11-B897-C09B7204F5E1}" dt="2025-01-06T23:22:17.703" v="11" actId="207"/>
          <ac:spMkLst>
            <pc:docMk/>
            <pc:sldMk cId="2626389610" sldId="256"/>
            <ac:spMk id="6" creationId="{5A4D5EDF-44A2-9DC4-2BD2-720A93F69868}"/>
          </ac:spMkLst>
        </pc:spChg>
        <pc:spChg chg="add mod">
          <ac:chgData name="Mayra Gonçalves" userId="bbdb821446e29400" providerId="LiveId" clId="{36121593-8EE5-4B11-B897-C09B7204F5E1}" dt="2025-01-06T23:23:26.425" v="13" actId="767"/>
          <ac:spMkLst>
            <pc:docMk/>
            <pc:sldMk cId="2626389610" sldId="256"/>
            <ac:spMk id="7" creationId="{DB021838-463A-DDB1-5D87-45CC7A643785}"/>
          </ac:spMkLst>
        </pc:spChg>
        <pc:spChg chg="add mod">
          <ac:chgData name="Mayra Gonçalves" userId="bbdb821446e29400" providerId="LiveId" clId="{36121593-8EE5-4B11-B897-C09B7204F5E1}" dt="2025-01-06T23:33:06.954" v="159"/>
          <ac:spMkLst>
            <pc:docMk/>
            <pc:sldMk cId="2626389610" sldId="256"/>
            <ac:spMk id="8" creationId="{52F1B314-0207-470E-B4F5-5E07CB2C9072}"/>
          </ac:spMkLst>
        </pc:spChg>
        <pc:spChg chg="add del mod">
          <ac:chgData name="Mayra Gonçalves" userId="bbdb821446e29400" providerId="LiveId" clId="{36121593-8EE5-4B11-B897-C09B7204F5E1}" dt="2025-01-07T00:27:30.908" v="1233" actId="478"/>
          <ac:spMkLst>
            <pc:docMk/>
            <pc:sldMk cId="2626389610" sldId="256"/>
            <ac:spMk id="9" creationId="{A54E8529-E58D-E2D3-B8BC-3236ED774EFB}"/>
          </ac:spMkLst>
        </pc:spChg>
        <pc:spChg chg="add del">
          <ac:chgData name="Mayra Gonçalves" userId="bbdb821446e29400" providerId="LiveId" clId="{36121593-8EE5-4B11-B897-C09B7204F5E1}" dt="2025-01-06T23:31:52.947" v="147" actId="11529"/>
          <ac:spMkLst>
            <pc:docMk/>
            <pc:sldMk cId="2626389610" sldId="256"/>
            <ac:spMk id="10" creationId="{FA288D8F-EF0A-F8C5-59B4-73E703FC7C58}"/>
          </ac:spMkLst>
        </pc:spChg>
        <pc:spChg chg="add del">
          <ac:chgData name="Mayra Gonçalves" userId="bbdb821446e29400" providerId="LiveId" clId="{36121593-8EE5-4B11-B897-C09B7204F5E1}" dt="2025-01-06T23:32:06.796" v="149" actId="478"/>
          <ac:spMkLst>
            <pc:docMk/>
            <pc:sldMk cId="2626389610" sldId="256"/>
            <ac:spMk id="11" creationId="{A6C8243D-BFED-F158-A11A-9B4053C5A5F9}"/>
          </ac:spMkLst>
        </pc:spChg>
        <pc:spChg chg="add mod ord">
          <ac:chgData name="Mayra Gonçalves" userId="bbdb821446e29400" providerId="LiveId" clId="{36121593-8EE5-4B11-B897-C09B7204F5E1}" dt="2025-01-06T23:32:55.877" v="157" actId="207"/>
          <ac:spMkLst>
            <pc:docMk/>
            <pc:sldMk cId="2626389610" sldId="256"/>
            <ac:spMk id="12" creationId="{8F1478C2-C1D6-88EA-E742-6824C9CFCA96}"/>
          </ac:spMkLst>
        </pc:spChg>
        <pc:spChg chg="add mod">
          <ac:chgData name="Mayra Gonçalves" userId="bbdb821446e29400" providerId="LiveId" clId="{36121593-8EE5-4B11-B897-C09B7204F5E1}" dt="2025-01-06T23:35:33.736" v="160" actId="571"/>
          <ac:spMkLst>
            <pc:docMk/>
            <pc:sldMk cId="2626389610" sldId="256"/>
            <ac:spMk id="13" creationId="{787EEAF9-7FD7-F3EB-FA96-27A0D94B0490}"/>
          </ac:spMkLst>
        </pc:spChg>
        <pc:spChg chg="add mod">
          <ac:chgData name="Mayra Gonçalves" userId="bbdb821446e29400" providerId="LiveId" clId="{36121593-8EE5-4B11-B897-C09B7204F5E1}" dt="2025-01-06T23:35:33.736" v="160" actId="571"/>
          <ac:spMkLst>
            <pc:docMk/>
            <pc:sldMk cId="2626389610" sldId="256"/>
            <ac:spMk id="14" creationId="{923327EB-F1B6-84FA-EACC-C4691338014A}"/>
          </ac:spMkLst>
        </pc:spChg>
        <pc:spChg chg="add mod">
          <ac:chgData name="Mayra Gonçalves" userId="bbdb821446e29400" providerId="LiveId" clId="{36121593-8EE5-4B11-B897-C09B7204F5E1}" dt="2025-01-07T00:00:38.256" v="461" actId="1035"/>
          <ac:spMkLst>
            <pc:docMk/>
            <pc:sldMk cId="2626389610" sldId="256"/>
            <ac:spMk id="15" creationId="{047E7EFD-B45D-DDA1-7C7C-74DDAD9BBB9C}"/>
          </ac:spMkLst>
        </pc:spChg>
        <pc:spChg chg="add mod">
          <ac:chgData name="Mayra Gonçalves" userId="bbdb821446e29400" providerId="LiveId" clId="{36121593-8EE5-4B11-B897-C09B7204F5E1}" dt="2025-01-07T00:00:38.256" v="461" actId="1035"/>
          <ac:spMkLst>
            <pc:docMk/>
            <pc:sldMk cId="2626389610" sldId="256"/>
            <ac:spMk id="16" creationId="{2CEC99B4-97D2-1E04-D6E4-F237D021D4BE}"/>
          </ac:spMkLst>
        </pc:spChg>
        <pc:picChg chg="add mod">
          <ac:chgData name="Mayra Gonçalves" userId="bbdb821446e29400" providerId="LiveId" clId="{36121593-8EE5-4B11-B897-C09B7204F5E1}" dt="2025-01-07T00:00:47.250" v="477" actId="1035"/>
          <ac:picMkLst>
            <pc:docMk/>
            <pc:sldMk cId="2626389610" sldId="256"/>
            <ac:picMk id="5" creationId="{0CDE4899-D10E-D07E-071D-8BB1A73F9477}"/>
          </ac:picMkLst>
        </pc:picChg>
      </pc:sldChg>
      <pc:sldChg chg="addSp modSp new mod">
        <pc:chgData name="Mayra Gonçalves" userId="bbdb821446e29400" providerId="LiveId" clId="{36121593-8EE5-4B11-B897-C09B7204F5E1}" dt="2025-01-07T00:28:31.507" v="1242" actId="1035"/>
        <pc:sldMkLst>
          <pc:docMk/>
          <pc:sldMk cId="3278402149" sldId="257"/>
        </pc:sldMkLst>
        <pc:spChg chg="mod">
          <ac:chgData name="Mayra Gonçalves" userId="bbdb821446e29400" providerId="LiveId" clId="{36121593-8EE5-4B11-B897-C09B7204F5E1}" dt="2025-01-06T23:43:31.563" v="235" actId="207"/>
          <ac:spMkLst>
            <pc:docMk/>
            <pc:sldMk cId="3278402149" sldId="257"/>
            <ac:spMk id="2" creationId="{16C42B81-EC0D-375A-6D5B-C13F59138D60}"/>
          </ac:spMkLst>
        </pc:spChg>
        <pc:spChg chg="mod">
          <ac:chgData name="Mayra Gonçalves" userId="bbdb821446e29400" providerId="LiveId" clId="{36121593-8EE5-4B11-B897-C09B7204F5E1}" dt="2025-01-06T23:42:47.054" v="231" actId="207"/>
          <ac:spMkLst>
            <pc:docMk/>
            <pc:sldMk cId="3278402149" sldId="257"/>
            <ac:spMk id="3" creationId="{0438857B-3E17-BFC2-5CB5-DD46E4102481}"/>
          </ac:spMkLst>
        </pc:spChg>
        <pc:spChg chg="add mod ord">
          <ac:chgData name="Mayra Gonçalves" userId="bbdb821446e29400" providerId="LiveId" clId="{36121593-8EE5-4B11-B897-C09B7204F5E1}" dt="2025-01-06T23:43:19.918" v="234" actId="167"/>
          <ac:spMkLst>
            <pc:docMk/>
            <pc:sldMk cId="3278402149" sldId="257"/>
            <ac:spMk id="7" creationId="{8FF2B597-9D29-9FF8-3CFB-E72DBFB80E7D}"/>
          </ac:spMkLst>
        </pc:spChg>
        <pc:picChg chg="add mod">
          <ac:chgData name="Mayra Gonçalves" userId="bbdb821446e29400" providerId="LiveId" clId="{36121593-8EE5-4B11-B897-C09B7204F5E1}" dt="2025-01-06T23:41:44.803" v="219"/>
          <ac:picMkLst>
            <pc:docMk/>
            <pc:sldMk cId="3278402149" sldId="257"/>
            <ac:picMk id="4" creationId="{FA9CD1C1-C37E-3E78-E435-0B464869C2BB}"/>
          </ac:picMkLst>
        </pc:picChg>
        <pc:picChg chg="add mod">
          <ac:chgData name="Mayra Gonçalves" userId="bbdb821446e29400" providerId="LiveId" clId="{36121593-8EE5-4B11-B897-C09B7204F5E1}" dt="2025-01-07T00:28:31.507" v="1242" actId="1035"/>
          <ac:picMkLst>
            <pc:docMk/>
            <pc:sldMk cId="3278402149" sldId="257"/>
            <ac:picMk id="6" creationId="{2A8900D1-1F9D-5AAE-5811-46728100CE10}"/>
          </ac:picMkLst>
        </pc:picChg>
      </pc:sldChg>
      <pc:sldChg chg="add del">
        <pc:chgData name="Mayra Gonçalves" userId="bbdb821446e29400" providerId="LiveId" clId="{36121593-8EE5-4B11-B897-C09B7204F5E1}" dt="2025-01-06T23:44:30.040" v="237" actId="47"/>
        <pc:sldMkLst>
          <pc:docMk/>
          <pc:sldMk cId="3749671109" sldId="258"/>
        </pc:sldMkLst>
      </pc:sldChg>
      <pc:sldChg chg="addSp delSp modSp add mod ord">
        <pc:chgData name="Mayra Gonçalves" userId="bbdb821446e29400" providerId="LiveId" clId="{36121593-8EE5-4B11-B897-C09B7204F5E1}" dt="2025-01-07T00:02:38.196" v="527"/>
        <pc:sldMkLst>
          <pc:docMk/>
          <pc:sldMk cId="4050567780" sldId="258"/>
        </pc:sldMkLst>
        <pc:spChg chg="add">
          <ac:chgData name="Mayra Gonçalves" userId="bbdb821446e29400" providerId="LiveId" clId="{36121593-8EE5-4B11-B897-C09B7204F5E1}" dt="2025-01-06T23:50:50.861" v="286"/>
          <ac:spMkLst>
            <pc:docMk/>
            <pc:sldMk cId="4050567780" sldId="258"/>
            <ac:spMk id="2" creationId="{BDCEB7AD-96C0-E283-2630-6DD8ED222732}"/>
          </ac:spMkLst>
        </pc:spChg>
        <pc:spChg chg="del">
          <ac:chgData name="Mayra Gonçalves" userId="bbdb821446e29400" providerId="LiveId" clId="{36121593-8EE5-4B11-B897-C09B7204F5E1}" dt="2025-01-06T23:48:00.635" v="273" actId="478"/>
          <ac:spMkLst>
            <pc:docMk/>
            <pc:sldMk cId="4050567780" sldId="258"/>
            <ac:spMk id="8" creationId="{B3AE7442-2CFF-62E0-F3C7-2C9F8CF5923A}"/>
          </ac:spMkLst>
        </pc:spChg>
        <pc:spChg chg="del">
          <ac:chgData name="Mayra Gonçalves" userId="bbdb821446e29400" providerId="LiveId" clId="{36121593-8EE5-4B11-B897-C09B7204F5E1}" dt="2025-01-06T23:51:48.586" v="308" actId="478"/>
          <ac:spMkLst>
            <pc:docMk/>
            <pc:sldMk cId="4050567780" sldId="258"/>
            <ac:spMk id="9" creationId="{35769DF0-6B9D-E75C-3398-74AD26972458}"/>
          </ac:spMkLst>
        </pc:spChg>
        <pc:spChg chg="del">
          <ac:chgData name="Mayra Gonçalves" userId="bbdb821446e29400" providerId="LiveId" clId="{36121593-8EE5-4B11-B897-C09B7204F5E1}" dt="2025-01-06T23:48:01.185" v="274" actId="478"/>
          <ac:spMkLst>
            <pc:docMk/>
            <pc:sldMk cId="4050567780" sldId="258"/>
            <ac:spMk id="12" creationId="{EC55A762-F3A6-A3D1-B9F2-02B04D178DAF}"/>
          </ac:spMkLst>
        </pc:spChg>
        <pc:spChg chg="mod">
          <ac:chgData name="Mayra Gonçalves" userId="bbdb821446e29400" providerId="LiveId" clId="{36121593-8EE5-4B11-B897-C09B7204F5E1}" dt="2025-01-06T23:51:28.897" v="307" actId="1035"/>
          <ac:spMkLst>
            <pc:docMk/>
            <pc:sldMk cId="4050567780" sldId="258"/>
            <ac:spMk id="13" creationId="{F4BFEA24-DB7D-81D7-B17E-B25270C1FDF9}"/>
          </ac:spMkLst>
        </pc:spChg>
        <pc:spChg chg="mod">
          <ac:chgData name="Mayra Gonçalves" userId="bbdb821446e29400" providerId="LiveId" clId="{36121593-8EE5-4B11-B897-C09B7204F5E1}" dt="2025-01-07T00:02:38.196" v="527"/>
          <ac:spMkLst>
            <pc:docMk/>
            <pc:sldMk cId="4050567780" sldId="258"/>
            <ac:spMk id="14" creationId="{C6764545-2CE0-F413-3556-748E966DB12E}"/>
          </ac:spMkLst>
        </pc:spChg>
        <pc:spChg chg="del">
          <ac:chgData name="Mayra Gonçalves" userId="bbdb821446e29400" providerId="LiveId" clId="{36121593-8EE5-4B11-B897-C09B7204F5E1}" dt="2025-01-07T00:02:08.453" v="522" actId="478"/>
          <ac:spMkLst>
            <pc:docMk/>
            <pc:sldMk cId="4050567780" sldId="258"/>
            <ac:spMk id="15" creationId="{ABB2BC3F-712D-6CF5-167B-70129F911E03}"/>
          </ac:spMkLst>
        </pc:spChg>
        <pc:spChg chg="del">
          <ac:chgData name="Mayra Gonçalves" userId="bbdb821446e29400" providerId="LiveId" clId="{36121593-8EE5-4B11-B897-C09B7204F5E1}" dt="2025-01-07T00:02:07.709" v="521" actId="478"/>
          <ac:spMkLst>
            <pc:docMk/>
            <pc:sldMk cId="4050567780" sldId="258"/>
            <ac:spMk id="16" creationId="{941CC96D-6600-0EA1-07AD-CBDBCB42ECBE}"/>
          </ac:spMkLst>
        </pc:spChg>
        <pc:picChg chg="add mod">
          <ac:chgData name="Mayra Gonçalves" userId="bbdb821446e29400" providerId="LiveId" clId="{36121593-8EE5-4B11-B897-C09B7204F5E1}" dt="2025-01-07T00:01:16.265" v="500" actId="1036"/>
          <ac:picMkLst>
            <pc:docMk/>
            <pc:sldMk cId="4050567780" sldId="258"/>
            <ac:picMk id="4" creationId="{4EF05727-2FE4-4768-C0BA-215B681387F4}"/>
          </ac:picMkLst>
        </pc:picChg>
        <pc:picChg chg="del">
          <ac:chgData name="Mayra Gonçalves" userId="bbdb821446e29400" providerId="LiveId" clId="{36121593-8EE5-4B11-B897-C09B7204F5E1}" dt="2025-01-06T23:46:07.878" v="261" actId="478"/>
          <ac:picMkLst>
            <pc:docMk/>
            <pc:sldMk cId="4050567780" sldId="258"/>
            <ac:picMk id="5" creationId="{B162E59E-156A-BEFA-F90E-FABBC2F4BF1F}"/>
          </ac:picMkLst>
        </pc:picChg>
      </pc:sldChg>
      <pc:sldChg chg="addSp delSp modSp add mod ord">
        <pc:chgData name="Mayra Gonçalves" userId="bbdb821446e29400" providerId="LiveId" clId="{36121593-8EE5-4B11-B897-C09B7204F5E1}" dt="2025-01-07T00:53:00.720" v="1497" actId="1036"/>
        <pc:sldMkLst>
          <pc:docMk/>
          <pc:sldMk cId="3671825242" sldId="259"/>
        </pc:sldMkLst>
        <pc:spChg chg="add del mod">
          <ac:chgData name="Mayra Gonçalves" userId="bbdb821446e29400" providerId="LiveId" clId="{36121593-8EE5-4B11-B897-C09B7204F5E1}" dt="2025-01-07T00:09:18.031" v="596" actId="478"/>
          <ac:spMkLst>
            <pc:docMk/>
            <pc:sldMk cId="3671825242" sldId="259"/>
            <ac:spMk id="2" creationId="{F778182A-0F9C-0391-5322-D4AA03954E25}"/>
          </ac:spMkLst>
        </pc:spChg>
        <pc:spChg chg="mod">
          <ac:chgData name="Mayra Gonçalves" userId="bbdb821446e29400" providerId="LiveId" clId="{36121593-8EE5-4B11-B897-C09B7204F5E1}" dt="2025-01-07T00:10:22.176" v="620" actId="12789"/>
          <ac:spMkLst>
            <pc:docMk/>
            <pc:sldMk cId="3671825242" sldId="259"/>
            <ac:spMk id="3" creationId="{F4FC3112-940F-D43A-9FCC-F1AC12F53C90}"/>
          </ac:spMkLst>
        </pc:spChg>
        <pc:spChg chg="add del mod">
          <ac:chgData name="Mayra Gonçalves" userId="bbdb821446e29400" providerId="LiveId" clId="{36121593-8EE5-4B11-B897-C09B7204F5E1}" dt="2025-01-06T23:56:31.371" v="348" actId="478"/>
          <ac:spMkLst>
            <pc:docMk/>
            <pc:sldMk cId="3671825242" sldId="259"/>
            <ac:spMk id="5" creationId="{37388D4D-4B47-DA3F-64DC-03EDF2559E70}"/>
          </ac:spMkLst>
        </pc:spChg>
        <pc:spChg chg="del">
          <ac:chgData name="Mayra Gonçalves" userId="bbdb821446e29400" providerId="LiveId" clId="{36121593-8EE5-4B11-B897-C09B7204F5E1}" dt="2025-01-06T23:58:39.790" v="365" actId="478"/>
          <ac:spMkLst>
            <pc:docMk/>
            <pc:sldMk cId="3671825242" sldId="259"/>
            <ac:spMk id="7" creationId="{49B7632C-1372-CCFC-01B1-0C593C6B20C6}"/>
          </ac:spMkLst>
        </pc:spChg>
        <pc:spChg chg="add mod ord">
          <ac:chgData name="Mayra Gonçalves" userId="bbdb821446e29400" providerId="LiveId" clId="{36121593-8EE5-4B11-B897-C09B7204F5E1}" dt="2025-01-07T00:10:28.072" v="626" actId="1035"/>
          <ac:spMkLst>
            <pc:docMk/>
            <pc:sldMk cId="3671825242" sldId="259"/>
            <ac:spMk id="8" creationId="{3814B3A5-87F8-76EB-3086-25D138503359}"/>
          </ac:spMkLst>
        </pc:spChg>
        <pc:spChg chg="add mod ord">
          <ac:chgData name="Mayra Gonçalves" userId="bbdb821446e29400" providerId="LiveId" clId="{36121593-8EE5-4B11-B897-C09B7204F5E1}" dt="2025-01-07T00:10:36.693" v="634" actId="1036"/>
          <ac:spMkLst>
            <pc:docMk/>
            <pc:sldMk cId="3671825242" sldId="259"/>
            <ac:spMk id="9" creationId="{2FA8EE5B-9975-2ED2-251C-E82D998E2FDE}"/>
          </ac:spMkLst>
        </pc:spChg>
        <pc:spChg chg="add del mod">
          <ac:chgData name="Mayra Gonçalves" userId="bbdb821446e29400" providerId="LiveId" clId="{36121593-8EE5-4B11-B897-C09B7204F5E1}" dt="2025-01-07T00:09:20.418" v="597" actId="478"/>
          <ac:spMkLst>
            <pc:docMk/>
            <pc:sldMk cId="3671825242" sldId="259"/>
            <ac:spMk id="12" creationId="{4B602E45-B570-BA9E-6A82-1A3BE8931BB3}"/>
          </ac:spMkLst>
        </pc:spChg>
        <pc:picChg chg="del">
          <ac:chgData name="Mayra Gonçalves" userId="bbdb821446e29400" providerId="LiveId" clId="{36121593-8EE5-4B11-B897-C09B7204F5E1}" dt="2025-01-06T23:54:48.723" v="332" actId="478"/>
          <ac:picMkLst>
            <pc:docMk/>
            <pc:sldMk cId="3671825242" sldId="259"/>
            <ac:picMk id="6" creationId="{E9F3A600-7977-6078-EBDA-306A6620108F}"/>
          </ac:picMkLst>
        </pc:picChg>
        <pc:picChg chg="add mod">
          <ac:chgData name="Mayra Gonçalves" userId="bbdb821446e29400" providerId="LiveId" clId="{36121593-8EE5-4B11-B897-C09B7204F5E1}" dt="2025-01-07T00:53:00.720" v="1497" actId="1036"/>
          <ac:picMkLst>
            <pc:docMk/>
            <pc:sldMk cId="3671825242" sldId="259"/>
            <ac:picMk id="10" creationId="{7E485959-9DCE-71C3-DA8D-B7C3372AB442}"/>
          </ac:picMkLst>
        </pc:picChg>
      </pc:sldChg>
      <pc:sldChg chg="addSp delSp modSp add mod ord">
        <pc:chgData name="Mayra Gonçalves" userId="bbdb821446e29400" providerId="LiveId" clId="{36121593-8EE5-4B11-B897-C09B7204F5E1}" dt="2025-01-07T00:52:35.302" v="1479" actId="1035"/>
        <pc:sldMkLst>
          <pc:docMk/>
          <pc:sldMk cId="3021399695" sldId="260"/>
        </pc:sldMkLst>
        <pc:spChg chg="mod">
          <ac:chgData name="Mayra Gonçalves" userId="bbdb821446e29400" providerId="LiveId" clId="{36121593-8EE5-4B11-B897-C09B7204F5E1}" dt="2025-01-07T00:02:51.830" v="529" actId="14100"/>
          <ac:spMkLst>
            <pc:docMk/>
            <pc:sldMk cId="3021399695" sldId="260"/>
            <ac:spMk id="13" creationId="{CA6E710B-C513-73F0-8D05-1C6B91C108A8}"/>
          </ac:spMkLst>
        </pc:spChg>
        <pc:spChg chg="mod">
          <ac:chgData name="Mayra Gonçalves" userId="bbdb821446e29400" providerId="LiveId" clId="{36121593-8EE5-4B11-B897-C09B7204F5E1}" dt="2025-01-07T00:02:45.410" v="528" actId="404"/>
          <ac:spMkLst>
            <pc:docMk/>
            <pc:sldMk cId="3021399695" sldId="260"/>
            <ac:spMk id="14" creationId="{DC6EE2B7-6341-DF19-CAA5-10CA987EC79A}"/>
          </ac:spMkLst>
        </pc:spChg>
        <pc:spChg chg="del">
          <ac:chgData name="Mayra Gonçalves" userId="bbdb821446e29400" providerId="LiveId" clId="{36121593-8EE5-4B11-B897-C09B7204F5E1}" dt="2025-01-07T00:02:15.281" v="524" actId="478"/>
          <ac:spMkLst>
            <pc:docMk/>
            <pc:sldMk cId="3021399695" sldId="260"/>
            <ac:spMk id="15" creationId="{A385DBDC-930F-C343-ACCF-BE5B2B5A5FDF}"/>
          </ac:spMkLst>
        </pc:spChg>
        <pc:spChg chg="del">
          <ac:chgData name="Mayra Gonçalves" userId="bbdb821446e29400" providerId="LiveId" clId="{36121593-8EE5-4B11-B897-C09B7204F5E1}" dt="2025-01-07T00:02:14.656" v="523" actId="478"/>
          <ac:spMkLst>
            <pc:docMk/>
            <pc:sldMk cId="3021399695" sldId="260"/>
            <ac:spMk id="16" creationId="{356BF258-FED1-CC8E-D44F-8CD28CDFDB30}"/>
          </ac:spMkLst>
        </pc:spChg>
        <pc:picChg chg="del">
          <ac:chgData name="Mayra Gonçalves" userId="bbdb821446e29400" providerId="LiveId" clId="{36121593-8EE5-4B11-B897-C09B7204F5E1}" dt="2025-01-07T00:03:38.384" v="530" actId="478"/>
          <ac:picMkLst>
            <pc:docMk/>
            <pc:sldMk cId="3021399695" sldId="260"/>
            <ac:picMk id="4" creationId="{2E9BC418-FFE0-E6B1-E42F-0C8B4C78C652}"/>
          </ac:picMkLst>
        </pc:picChg>
        <pc:picChg chg="add mod">
          <ac:chgData name="Mayra Gonçalves" userId="bbdb821446e29400" providerId="LiveId" clId="{36121593-8EE5-4B11-B897-C09B7204F5E1}" dt="2025-01-07T00:52:35.302" v="1479" actId="1035"/>
          <ac:picMkLst>
            <pc:docMk/>
            <pc:sldMk cId="3021399695" sldId="260"/>
            <ac:picMk id="5" creationId="{4D1CC179-0CD9-C6C1-DF7D-0C8EAA18AD35}"/>
          </ac:picMkLst>
        </pc:picChg>
      </pc:sldChg>
      <pc:sldChg chg="addSp delSp modSp add mod">
        <pc:chgData name="Mayra Gonçalves" userId="bbdb821446e29400" providerId="LiveId" clId="{36121593-8EE5-4B11-B897-C09B7204F5E1}" dt="2025-01-07T00:53:40.720" v="1503" actId="1076"/>
        <pc:sldMkLst>
          <pc:docMk/>
          <pc:sldMk cId="2863324233" sldId="261"/>
        </pc:sldMkLst>
        <pc:spChg chg="mod">
          <ac:chgData name="Mayra Gonçalves" userId="bbdb821446e29400" providerId="LiveId" clId="{36121593-8EE5-4B11-B897-C09B7204F5E1}" dt="2025-01-07T00:13:55.017" v="704" actId="14100"/>
          <ac:spMkLst>
            <pc:docMk/>
            <pc:sldMk cId="2863324233" sldId="261"/>
            <ac:spMk id="3" creationId="{0A50204E-E92E-DC8C-C94C-AC5E3C825E53}"/>
          </ac:spMkLst>
        </pc:spChg>
        <pc:spChg chg="add del mod ord">
          <ac:chgData name="Mayra Gonçalves" userId="bbdb821446e29400" providerId="LiveId" clId="{36121593-8EE5-4B11-B897-C09B7204F5E1}" dt="2025-01-07T00:13:41.038" v="695" actId="478"/>
          <ac:spMkLst>
            <pc:docMk/>
            <pc:sldMk cId="2863324233" sldId="261"/>
            <ac:spMk id="4" creationId="{50CDB0A8-40FD-846A-F638-613083CD36DA}"/>
          </ac:spMkLst>
        </pc:spChg>
        <pc:spChg chg="add mod ord">
          <ac:chgData name="Mayra Gonçalves" userId="bbdb821446e29400" providerId="LiveId" clId="{36121593-8EE5-4B11-B897-C09B7204F5E1}" dt="2025-01-07T00:14:18.769" v="734" actId="14100"/>
          <ac:spMkLst>
            <pc:docMk/>
            <pc:sldMk cId="2863324233" sldId="261"/>
            <ac:spMk id="5" creationId="{63E3A372-D4EA-FF30-EFAE-2F171FF14056}"/>
          </ac:spMkLst>
        </pc:spChg>
        <pc:spChg chg="mod">
          <ac:chgData name="Mayra Gonçalves" userId="bbdb821446e29400" providerId="LiveId" clId="{36121593-8EE5-4B11-B897-C09B7204F5E1}" dt="2025-01-07T00:13:59.558" v="715" actId="1035"/>
          <ac:spMkLst>
            <pc:docMk/>
            <pc:sldMk cId="2863324233" sldId="261"/>
            <ac:spMk id="8" creationId="{1394502B-7BFC-2856-A61B-2871BBB858B1}"/>
          </ac:spMkLst>
        </pc:spChg>
        <pc:spChg chg="del">
          <ac:chgData name="Mayra Gonçalves" userId="bbdb821446e29400" providerId="LiveId" clId="{36121593-8EE5-4B11-B897-C09B7204F5E1}" dt="2025-01-07T00:04:44.970" v="541" actId="478"/>
          <ac:spMkLst>
            <pc:docMk/>
            <pc:sldMk cId="2863324233" sldId="261"/>
            <ac:spMk id="9" creationId="{EDA1B8CC-431A-2601-C78E-B14544E53A45}"/>
          </ac:spMkLst>
        </pc:spChg>
        <pc:picChg chg="del">
          <ac:chgData name="Mayra Gonçalves" userId="bbdb821446e29400" providerId="LiveId" clId="{36121593-8EE5-4B11-B897-C09B7204F5E1}" dt="2025-01-07T00:03:47.329" v="532" actId="478"/>
          <ac:picMkLst>
            <pc:docMk/>
            <pc:sldMk cId="2863324233" sldId="261"/>
            <ac:picMk id="10" creationId="{463C2E08-6E16-6D09-9F80-7D7D16E8158B}"/>
          </ac:picMkLst>
        </pc:picChg>
        <pc:picChg chg="add mod">
          <ac:chgData name="Mayra Gonçalves" userId="bbdb821446e29400" providerId="LiveId" clId="{36121593-8EE5-4B11-B897-C09B7204F5E1}" dt="2025-01-07T00:53:40.720" v="1503" actId="1076"/>
          <ac:picMkLst>
            <pc:docMk/>
            <pc:sldMk cId="2863324233" sldId="261"/>
            <ac:picMk id="11" creationId="{AD748CCE-7D34-0A70-E2D4-BB35689E70A3}"/>
          </ac:picMkLst>
        </pc:picChg>
      </pc:sldChg>
      <pc:sldChg chg="addSp modSp add mod">
        <pc:chgData name="Mayra Gonçalves" userId="bbdb821446e29400" providerId="LiveId" clId="{36121593-8EE5-4B11-B897-C09B7204F5E1}" dt="2025-01-07T00:44:52.369" v="1468" actId="1076"/>
        <pc:sldMkLst>
          <pc:docMk/>
          <pc:sldMk cId="744155160" sldId="262"/>
        </pc:sldMkLst>
        <pc:spChg chg="mod">
          <ac:chgData name="Mayra Gonçalves" userId="bbdb821446e29400" providerId="LiveId" clId="{36121593-8EE5-4B11-B897-C09B7204F5E1}" dt="2025-01-07T00:07:13.328" v="580" actId="14100"/>
          <ac:spMkLst>
            <pc:docMk/>
            <pc:sldMk cId="744155160" sldId="262"/>
            <ac:spMk id="13" creationId="{6D2AE870-54FF-4987-17D3-F647FFDD89FE}"/>
          </ac:spMkLst>
        </pc:spChg>
        <pc:spChg chg="mod">
          <ac:chgData name="Mayra Gonçalves" userId="bbdb821446e29400" providerId="LiveId" clId="{36121593-8EE5-4B11-B897-C09B7204F5E1}" dt="2025-01-07T00:07:10.050" v="579" actId="20577"/>
          <ac:spMkLst>
            <pc:docMk/>
            <pc:sldMk cId="744155160" sldId="262"/>
            <ac:spMk id="14" creationId="{EF0536CE-CC1C-7C84-DCE8-FF9C2E2A5BD2}"/>
          </ac:spMkLst>
        </pc:spChg>
        <pc:picChg chg="add mod">
          <ac:chgData name="Mayra Gonçalves" userId="bbdb821446e29400" providerId="LiveId" clId="{36121593-8EE5-4B11-B897-C09B7204F5E1}" dt="2025-01-07T00:44:52.369" v="1468" actId="1076"/>
          <ac:picMkLst>
            <pc:docMk/>
            <pc:sldMk cId="744155160" sldId="262"/>
            <ac:picMk id="4" creationId="{C294E4A7-0809-443C-D217-158CE061F9EA}"/>
          </ac:picMkLst>
        </pc:picChg>
      </pc:sldChg>
      <pc:sldChg chg="addSp delSp modSp add mod">
        <pc:chgData name="Mayra Gonçalves" userId="bbdb821446e29400" providerId="LiveId" clId="{36121593-8EE5-4B11-B897-C09B7204F5E1}" dt="2025-01-07T00:53:26.427" v="1500" actId="1076"/>
        <pc:sldMkLst>
          <pc:docMk/>
          <pc:sldMk cId="2289077981" sldId="263"/>
        </pc:sldMkLst>
        <pc:spChg chg="del">
          <ac:chgData name="Mayra Gonçalves" userId="bbdb821446e29400" providerId="LiveId" clId="{36121593-8EE5-4B11-B897-C09B7204F5E1}" dt="2025-01-07T00:08:22.527" v="592" actId="478"/>
          <ac:spMkLst>
            <pc:docMk/>
            <pc:sldMk cId="2289077981" sldId="263"/>
            <ac:spMk id="2" creationId="{D39BD09A-D36F-F02E-207B-3BE57F960D0B}"/>
          </ac:spMkLst>
        </pc:spChg>
        <pc:spChg chg="mod">
          <ac:chgData name="Mayra Gonçalves" userId="bbdb821446e29400" providerId="LiveId" clId="{36121593-8EE5-4B11-B897-C09B7204F5E1}" dt="2025-01-07T00:13:19.299" v="681" actId="207"/>
          <ac:spMkLst>
            <pc:docMk/>
            <pc:sldMk cId="2289077981" sldId="263"/>
            <ac:spMk id="3" creationId="{D7653C00-B78F-316E-BDCA-2E4A173D5F74}"/>
          </ac:spMkLst>
        </pc:spChg>
        <pc:spChg chg="del">
          <ac:chgData name="Mayra Gonçalves" userId="bbdb821446e29400" providerId="LiveId" clId="{36121593-8EE5-4B11-B897-C09B7204F5E1}" dt="2025-01-07T00:07:48.957" v="586" actId="478"/>
          <ac:spMkLst>
            <pc:docMk/>
            <pc:sldMk cId="2289077981" sldId="263"/>
            <ac:spMk id="4" creationId="{9555DC67-5686-60A3-2FB4-B8CB23924C5F}"/>
          </ac:spMkLst>
        </pc:spChg>
        <pc:spChg chg="add del mod">
          <ac:chgData name="Mayra Gonçalves" userId="bbdb821446e29400" providerId="LiveId" clId="{36121593-8EE5-4B11-B897-C09B7204F5E1}" dt="2025-01-07T00:08:23.886" v="593" actId="478"/>
          <ac:spMkLst>
            <pc:docMk/>
            <pc:sldMk cId="2289077981" sldId="263"/>
            <ac:spMk id="6" creationId="{3E3F08D6-7D3F-6EEE-3A50-EFC3027D55C1}"/>
          </ac:spMkLst>
        </pc:spChg>
        <pc:spChg chg="add mod ord">
          <ac:chgData name="Mayra Gonçalves" userId="bbdb821446e29400" providerId="LiveId" clId="{36121593-8EE5-4B11-B897-C09B7204F5E1}" dt="2025-01-07T00:13:15.234" v="680" actId="171"/>
          <ac:spMkLst>
            <pc:docMk/>
            <pc:sldMk cId="2289077981" sldId="263"/>
            <ac:spMk id="7" creationId="{84E3ABE7-E8D1-15CC-5D5C-007BEA10D8D4}"/>
          </ac:spMkLst>
        </pc:spChg>
        <pc:spChg chg="mod">
          <ac:chgData name="Mayra Gonçalves" userId="bbdb821446e29400" providerId="LiveId" clId="{36121593-8EE5-4B11-B897-C09B7204F5E1}" dt="2025-01-07T00:11:44.660" v="676" actId="14100"/>
          <ac:spMkLst>
            <pc:docMk/>
            <pc:sldMk cId="2289077981" sldId="263"/>
            <ac:spMk id="8" creationId="{3075AC40-166B-A27E-330C-CE5340D2B3B0}"/>
          </ac:spMkLst>
        </pc:spChg>
        <pc:picChg chg="add mod">
          <ac:chgData name="Mayra Gonçalves" userId="bbdb821446e29400" providerId="LiveId" clId="{36121593-8EE5-4B11-B897-C09B7204F5E1}" dt="2025-01-07T00:53:26.427" v="1500" actId="1076"/>
          <ac:picMkLst>
            <pc:docMk/>
            <pc:sldMk cId="2289077981" sldId="263"/>
            <ac:picMk id="11" creationId="{4E56BDD9-11E1-72F6-5C37-61C7CD44B354}"/>
          </ac:picMkLst>
        </pc:picChg>
      </pc:sldChg>
      <pc:sldChg chg="addSp modSp add mod">
        <pc:chgData name="Mayra Gonçalves" userId="bbdb821446e29400" providerId="LiveId" clId="{36121593-8EE5-4B11-B897-C09B7204F5E1}" dt="2025-01-07T00:59:03.914" v="1515" actId="1036"/>
        <pc:sldMkLst>
          <pc:docMk/>
          <pc:sldMk cId="996432461" sldId="264"/>
        </pc:sldMkLst>
        <pc:spChg chg="mod">
          <ac:chgData name="Mayra Gonçalves" userId="bbdb821446e29400" providerId="LiveId" clId="{36121593-8EE5-4B11-B897-C09B7204F5E1}" dt="2025-01-07T00:14:57.542" v="748" actId="20577"/>
          <ac:spMkLst>
            <pc:docMk/>
            <pc:sldMk cId="996432461" sldId="264"/>
            <ac:spMk id="14" creationId="{E728C657-48FA-5B12-C5AB-2DF26B64D1F2}"/>
          </ac:spMkLst>
        </pc:spChg>
        <pc:picChg chg="add mod">
          <ac:chgData name="Mayra Gonçalves" userId="bbdb821446e29400" providerId="LiveId" clId="{36121593-8EE5-4B11-B897-C09B7204F5E1}" dt="2025-01-07T00:59:03.914" v="1515" actId="1036"/>
          <ac:picMkLst>
            <pc:docMk/>
            <pc:sldMk cId="996432461" sldId="264"/>
            <ac:picMk id="4" creationId="{82CC81D9-1C93-96AB-500C-64F91CE3B980}"/>
          </ac:picMkLst>
        </pc:picChg>
      </pc:sldChg>
      <pc:sldChg chg="addSp delSp modSp add mod">
        <pc:chgData name="Mayra Gonçalves" userId="bbdb821446e29400" providerId="LiveId" clId="{36121593-8EE5-4B11-B897-C09B7204F5E1}" dt="2025-01-07T00:59:14.035" v="1518" actId="1076"/>
        <pc:sldMkLst>
          <pc:docMk/>
          <pc:sldMk cId="3292561250" sldId="265"/>
        </pc:sldMkLst>
        <pc:spChg chg="mod">
          <ac:chgData name="Mayra Gonçalves" userId="bbdb821446e29400" providerId="LiveId" clId="{36121593-8EE5-4B11-B897-C09B7204F5E1}" dt="2025-01-07T00:17:27.545" v="784" actId="207"/>
          <ac:spMkLst>
            <pc:docMk/>
            <pc:sldMk cId="3292561250" sldId="265"/>
            <ac:spMk id="3" creationId="{87CC0BC7-A541-4599-8759-2C9E39A4C326}"/>
          </ac:spMkLst>
        </pc:spChg>
        <pc:spChg chg="add mod ord">
          <ac:chgData name="Mayra Gonçalves" userId="bbdb821446e29400" providerId="LiveId" clId="{36121593-8EE5-4B11-B897-C09B7204F5E1}" dt="2025-01-07T00:17:23.594" v="783" actId="171"/>
          <ac:spMkLst>
            <pc:docMk/>
            <pc:sldMk cId="3292561250" sldId="265"/>
            <ac:spMk id="4" creationId="{2ECAC9A0-DC43-6689-3B23-B2A62F7AC3ED}"/>
          </ac:spMkLst>
        </pc:spChg>
        <pc:spChg chg="del">
          <ac:chgData name="Mayra Gonçalves" userId="bbdb821446e29400" providerId="LiveId" clId="{36121593-8EE5-4B11-B897-C09B7204F5E1}" dt="2025-01-07T00:15:20.755" v="752" actId="478"/>
          <ac:spMkLst>
            <pc:docMk/>
            <pc:sldMk cId="3292561250" sldId="265"/>
            <ac:spMk id="5" creationId="{7C868B0A-482F-4CD6-DF11-39406BC05943}"/>
          </ac:spMkLst>
        </pc:spChg>
        <pc:spChg chg="mod">
          <ac:chgData name="Mayra Gonçalves" userId="bbdb821446e29400" providerId="LiveId" clId="{36121593-8EE5-4B11-B897-C09B7204F5E1}" dt="2025-01-07T00:16:45.645" v="764" actId="14100"/>
          <ac:spMkLst>
            <pc:docMk/>
            <pc:sldMk cId="3292561250" sldId="265"/>
            <ac:spMk id="8" creationId="{8D19CF03-1947-F80D-BB8B-9A6B56CF91CE}"/>
          </ac:spMkLst>
        </pc:spChg>
        <pc:picChg chg="add mod">
          <ac:chgData name="Mayra Gonçalves" userId="bbdb821446e29400" providerId="LiveId" clId="{36121593-8EE5-4B11-B897-C09B7204F5E1}" dt="2025-01-07T00:59:14.035" v="1518" actId="1076"/>
          <ac:picMkLst>
            <pc:docMk/>
            <pc:sldMk cId="3292561250" sldId="265"/>
            <ac:picMk id="10" creationId="{3359932F-E0E4-6A9A-A5C3-0FB3C0C14497}"/>
          </ac:picMkLst>
        </pc:picChg>
      </pc:sldChg>
      <pc:sldChg chg="addSp modSp add mod">
        <pc:chgData name="Mayra Gonçalves" userId="bbdb821446e29400" providerId="LiveId" clId="{36121593-8EE5-4B11-B897-C09B7204F5E1}" dt="2025-01-07T01:00:24.255" v="1530" actId="1037"/>
        <pc:sldMkLst>
          <pc:docMk/>
          <pc:sldMk cId="710482101" sldId="266"/>
        </pc:sldMkLst>
        <pc:spChg chg="mod">
          <ac:chgData name="Mayra Gonçalves" userId="bbdb821446e29400" providerId="LiveId" clId="{36121593-8EE5-4B11-B897-C09B7204F5E1}" dt="2025-01-07T00:17:44.202" v="795" actId="20577"/>
          <ac:spMkLst>
            <pc:docMk/>
            <pc:sldMk cId="710482101" sldId="266"/>
            <ac:spMk id="14" creationId="{B01D40DE-0D20-2D78-7C2A-B810EA24E863}"/>
          </ac:spMkLst>
        </pc:spChg>
        <pc:picChg chg="add mod">
          <ac:chgData name="Mayra Gonçalves" userId="bbdb821446e29400" providerId="LiveId" clId="{36121593-8EE5-4B11-B897-C09B7204F5E1}" dt="2025-01-07T01:00:24.255" v="1530" actId="1037"/>
          <ac:picMkLst>
            <pc:docMk/>
            <pc:sldMk cId="710482101" sldId="266"/>
            <ac:picMk id="4" creationId="{91490817-384E-69BA-2A11-80447FD8D562}"/>
          </ac:picMkLst>
        </pc:picChg>
      </pc:sldChg>
      <pc:sldChg chg="addSp delSp modSp add mod">
        <pc:chgData name="Mayra Gonçalves" userId="bbdb821446e29400" providerId="LiveId" clId="{36121593-8EE5-4B11-B897-C09B7204F5E1}" dt="2025-01-07T01:00:30.162" v="1531" actId="1076"/>
        <pc:sldMkLst>
          <pc:docMk/>
          <pc:sldMk cId="1095244615" sldId="267"/>
        </pc:sldMkLst>
        <pc:spChg chg="mod">
          <ac:chgData name="Mayra Gonçalves" userId="bbdb821446e29400" providerId="LiveId" clId="{36121593-8EE5-4B11-B897-C09B7204F5E1}" dt="2025-01-07T00:19:21.579" v="829" actId="207"/>
          <ac:spMkLst>
            <pc:docMk/>
            <pc:sldMk cId="1095244615" sldId="267"/>
            <ac:spMk id="3" creationId="{5CECBCFA-4F40-DEC0-4197-185CDC5E90A9}"/>
          </ac:spMkLst>
        </pc:spChg>
        <pc:spChg chg="del">
          <ac:chgData name="Mayra Gonçalves" userId="bbdb821446e29400" providerId="LiveId" clId="{36121593-8EE5-4B11-B897-C09B7204F5E1}" dt="2025-01-07T00:18:01.740" v="799" actId="478"/>
          <ac:spMkLst>
            <pc:docMk/>
            <pc:sldMk cId="1095244615" sldId="267"/>
            <ac:spMk id="4" creationId="{6E9B52AD-0356-D62E-3489-261EC506F987}"/>
          </ac:spMkLst>
        </pc:spChg>
        <pc:spChg chg="add mod ord">
          <ac:chgData name="Mayra Gonçalves" userId="bbdb821446e29400" providerId="LiveId" clId="{36121593-8EE5-4B11-B897-C09B7204F5E1}" dt="2025-01-07T00:19:12.598" v="828" actId="1036"/>
          <ac:spMkLst>
            <pc:docMk/>
            <pc:sldMk cId="1095244615" sldId="267"/>
            <ac:spMk id="5" creationId="{D3D07C32-E780-E726-011D-36939635B631}"/>
          </ac:spMkLst>
        </pc:spChg>
        <pc:spChg chg="mod">
          <ac:chgData name="Mayra Gonçalves" userId="bbdb821446e29400" providerId="LiveId" clId="{36121593-8EE5-4B11-B897-C09B7204F5E1}" dt="2025-01-07T00:18:44.823" v="816" actId="1035"/>
          <ac:spMkLst>
            <pc:docMk/>
            <pc:sldMk cId="1095244615" sldId="267"/>
            <ac:spMk id="8" creationId="{30DF2630-4015-DB35-C1F3-AA8AF68DDA8A}"/>
          </ac:spMkLst>
        </pc:spChg>
        <pc:picChg chg="add mod">
          <ac:chgData name="Mayra Gonçalves" userId="bbdb821446e29400" providerId="LiveId" clId="{36121593-8EE5-4B11-B897-C09B7204F5E1}" dt="2025-01-07T01:00:30.162" v="1531" actId="1076"/>
          <ac:picMkLst>
            <pc:docMk/>
            <pc:sldMk cId="1095244615" sldId="267"/>
            <ac:picMk id="10" creationId="{CC037C00-4801-F3E6-6DA8-2239384E61AD}"/>
          </ac:picMkLst>
        </pc:picChg>
      </pc:sldChg>
      <pc:sldChg chg="addSp modSp add mod">
        <pc:chgData name="Mayra Gonçalves" userId="bbdb821446e29400" providerId="LiveId" clId="{36121593-8EE5-4B11-B897-C09B7204F5E1}" dt="2025-01-07T01:00:56.570" v="1534" actId="1076"/>
        <pc:sldMkLst>
          <pc:docMk/>
          <pc:sldMk cId="2428067886" sldId="268"/>
        </pc:sldMkLst>
        <pc:spChg chg="mod">
          <ac:chgData name="Mayra Gonçalves" userId="bbdb821446e29400" providerId="LiveId" clId="{36121593-8EE5-4B11-B897-C09B7204F5E1}" dt="2025-01-07T00:36:34.721" v="1400" actId="20577"/>
          <ac:spMkLst>
            <pc:docMk/>
            <pc:sldMk cId="2428067886" sldId="268"/>
            <ac:spMk id="14" creationId="{74164860-5EDD-10B7-1CF1-C11F123D1F54}"/>
          </ac:spMkLst>
        </pc:spChg>
        <pc:picChg chg="add mod">
          <ac:chgData name="Mayra Gonçalves" userId="bbdb821446e29400" providerId="LiveId" clId="{36121593-8EE5-4B11-B897-C09B7204F5E1}" dt="2025-01-07T01:00:56.570" v="1534" actId="1076"/>
          <ac:picMkLst>
            <pc:docMk/>
            <pc:sldMk cId="2428067886" sldId="268"/>
            <ac:picMk id="3" creationId="{1A234163-345E-3B7B-4271-2646E7FC1313}"/>
          </ac:picMkLst>
        </pc:picChg>
      </pc:sldChg>
      <pc:sldChg chg="addSp delSp modSp add mod">
        <pc:chgData name="Mayra Gonçalves" userId="bbdb821446e29400" providerId="LiveId" clId="{36121593-8EE5-4B11-B897-C09B7204F5E1}" dt="2025-01-07T00:37:40.326" v="1464" actId="1036"/>
        <pc:sldMkLst>
          <pc:docMk/>
          <pc:sldMk cId="2595475183" sldId="269"/>
        </pc:sldMkLst>
        <pc:spChg chg="del">
          <ac:chgData name="Mayra Gonçalves" userId="bbdb821446e29400" providerId="LiveId" clId="{36121593-8EE5-4B11-B897-C09B7204F5E1}" dt="2025-01-07T00:34:04.422" v="1337" actId="478"/>
          <ac:spMkLst>
            <pc:docMk/>
            <pc:sldMk cId="2595475183" sldId="269"/>
            <ac:spMk id="2" creationId="{76916E96-3649-A1F5-E9D4-C69C7A01BE43}"/>
          </ac:spMkLst>
        </pc:spChg>
        <pc:spChg chg="mod">
          <ac:chgData name="Mayra Gonçalves" userId="bbdb821446e29400" providerId="LiveId" clId="{36121593-8EE5-4B11-B897-C09B7204F5E1}" dt="2025-01-07T00:37:15.077" v="1410" actId="6549"/>
          <ac:spMkLst>
            <pc:docMk/>
            <pc:sldMk cId="2595475183" sldId="269"/>
            <ac:spMk id="3" creationId="{F8B986E2-207B-F611-826F-3A088E1C8034}"/>
          </ac:spMkLst>
        </pc:spChg>
        <pc:spChg chg="del">
          <ac:chgData name="Mayra Gonçalves" userId="bbdb821446e29400" providerId="LiveId" clId="{36121593-8EE5-4B11-B897-C09B7204F5E1}" dt="2025-01-07T00:22:03.960" v="876" actId="478"/>
          <ac:spMkLst>
            <pc:docMk/>
            <pc:sldMk cId="2595475183" sldId="269"/>
            <ac:spMk id="5" creationId="{804FF6F5-96BF-0A2F-6F74-A7A0EF3FB742}"/>
          </ac:spMkLst>
        </pc:spChg>
        <pc:spChg chg="del mod">
          <ac:chgData name="Mayra Gonçalves" userId="bbdb821446e29400" providerId="LiveId" clId="{36121593-8EE5-4B11-B897-C09B7204F5E1}" dt="2025-01-07T00:35:44.174" v="1377" actId="478"/>
          <ac:spMkLst>
            <pc:docMk/>
            <pc:sldMk cId="2595475183" sldId="269"/>
            <ac:spMk id="8" creationId="{650F7B75-6249-7EC9-2B6E-1D67FD4B2E1D}"/>
          </ac:spMkLst>
        </pc:spChg>
        <pc:spChg chg="add mod">
          <ac:chgData name="Mayra Gonçalves" userId="bbdb821446e29400" providerId="LiveId" clId="{36121593-8EE5-4B11-B897-C09B7204F5E1}" dt="2025-01-07T00:34:48.331" v="1353" actId="1035"/>
          <ac:spMkLst>
            <pc:docMk/>
            <pc:sldMk cId="2595475183" sldId="269"/>
            <ac:spMk id="9" creationId="{F2E3E30A-5E38-9D22-0DBE-2E4817E45E25}"/>
          </ac:spMkLst>
        </pc:spChg>
        <pc:spChg chg="add mod">
          <ac:chgData name="Mayra Gonçalves" userId="bbdb821446e29400" providerId="LiveId" clId="{36121593-8EE5-4B11-B897-C09B7204F5E1}" dt="2025-01-07T00:34:48.331" v="1353" actId="1035"/>
          <ac:spMkLst>
            <pc:docMk/>
            <pc:sldMk cId="2595475183" sldId="269"/>
            <ac:spMk id="10" creationId="{C27D4D1B-7CCD-AAFC-284E-0D453F745400}"/>
          </ac:spMkLst>
        </pc:spChg>
        <pc:spChg chg="add del mod">
          <ac:chgData name="Mayra Gonçalves" userId="bbdb821446e29400" providerId="LiveId" clId="{36121593-8EE5-4B11-B897-C09B7204F5E1}" dt="2025-01-07T00:34:05.801" v="1338" actId="478"/>
          <ac:spMkLst>
            <pc:docMk/>
            <pc:sldMk cId="2595475183" sldId="269"/>
            <ac:spMk id="12" creationId="{3E54560F-E025-4FF2-68B6-1C686DEA4D8C}"/>
          </ac:spMkLst>
        </pc:spChg>
        <pc:spChg chg="add del mod ord">
          <ac:chgData name="Mayra Gonçalves" userId="bbdb821446e29400" providerId="LiveId" clId="{36121593-8EE5-4B11-B897-C09B7204F5E1}" dt="2025-01-07T00:36:45.054" v="1401" actId="478"/>
          <ac:spMkLst>
            <pc:docMk/>
            <pc:sldMk cId="2595475183" sldId="269"/>
            <ac:spMk id="13" creationId="{BDB1889A-82DE-E4BF-A93A-812CBB4628D4}"/>
          </ac:spMkLst>
        </pc:spChg>
        <pc:spChg chg="add mod">
          <ac:chgData name="Mayra Gonçalves" userId="bbdb821446e29400" providerId="LiveId" clId="{36121593-8EE5-4B11-B897-C09B7204F5E1}" dt="2025-01-07T00:37:36.940" v="1458" actId="1035"/>
          <ac:spMkLst>
            <pc:docMk/>
            <pc:sldMk cId="2595475183" sldId="269"/>
            <ac:spMk id="14" creationId="{A483763A-8B1C-40BD-91D6-72FFBEF1CC2C}"/>
          </ac:spMkLst>
        </pc:spChg>
        <pc:spChg chg="add mod">
          <ac:chgData name="Mayra Gonçalves" userId="bbdb821446e29400" providerId="LiveId" clId="{36121593-8EE5-4B11-B897-C09B7204F5E1}" dt="2025-01-07T00:37:36.940" v="1458" actId="1035"/>
          <ac:spMkLst>
            <pc:docMk/>
            <pc:sldMk cId="2595475183" sldId="269"/>
            <ac:spMk id="15" creationId="{C34C431A-56AA-1AAB-9EE7-B117AD0C2C47}"/>
          </ac:spMkLst>
        </pc:spChg>
        <pc:picChg chg="add mod">
          <ac:chgData name="Mayra Gonçalves" userId="bbdb821446e29400" providerId="LiveId" clId="{36121593-8EE5-4B11-B897-C09B7204F5E1}" dt="2025-01-07T00:37:40.326" v="1464" actId="1036"/>
          <ac:picMkLst>
            <pc:docMk/>
            <pc:sldMk cId="2595475183" sldId="269"/>
            <ac:picMk id="4" creationId="{995F9E51-66D0-04C4-173D-ABE114A0A097}"/>
          </ac:picMkLst>
        </pc:picChg>
        <pc:picChg chg="add mod">
          <ac:chgData name="Mayra Gonçalves" userId="bbdb821446e29400" providerId="LiveId" clId="{36121593-8EE5-4B11-B897-C09B7204F5E1}" dt="2025-01-07T00:37:21.256" v="1422" actId="1035"/>
          <ac:picMkLst>
            <pc:docMk/>
            <pc:sldMk cId="2595475183" sldId="269"/>
            <ac:picMk id="2050" creationId="{CB9F68F8-9436-34E8-E6F3-008C95A25559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B091C5-C3AA-4FBD-B378-692845F36DC9}" type="datetimeFigureOut">
              <a:rPr lang="pt-BR" smtClean="0"/>
              <a:t>06/01/2025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2360613" y="1143000"/>
            <a:ext cx="21367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8F49A6-4AB6-45A4-A8AB-980E0B04DC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9257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BD2CE9-6A13-4BCD-9010-84E212058CBD}" type="datetime1">
              <a:rPr lang="pt-BR" smtClean="0"/>
              <a:t>06/01/2025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Thinking -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98590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63F2B-7134-4E3D-8810-CB568B2AEB24}" type="datetime1">
              <a:rPr lang="pt-BR" smtClean="0"/>
              <a:t>06/01/2025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Thinking -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29084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E7D4E0-F508-4B9A-89F4-F4B0DBD23D36}" type="datetime1">
              <a:rPr lang="pt-BR" smtClean="0"/>
              <a:t>06/01/2025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Thinking -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57822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4B189F-C678-4893-A006-498A90BA15A9}" type="datetime1">
              <a:rPr lang="pt-BR" smtClean="0"/>
              <a:t>06/01/2025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Thinking -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96355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6E4356-4BBE-487F-8467-7DBF291B46DC}" type="datetime1">
              <a:rPr lang="pt-BR" smtClean="0"/>
              <a:t>06/01/2025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Thinking -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00885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AC5E5B-1F9B-468D-8CE6-425BB9F6AAA0}" type="datetime1">
              <a:rPr lang="pt-BR" smtClean="0"/>
              <a:t>06/01/2025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Thinking -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75194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6B1BA-51E5-49CA-8ACB-B9835EEFF7C4}" type="datetime1">
              <a:rPr lang="pt-BR" smtClean="0"/>
              <a:t>06/01/2025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Thinking -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5073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5A9AC-3AD3-4B94-8EF7-0EC1474EF033}" type="datetime1">
              <a:rPr lang="pt-BR" smtClean="0"/>
              <a:t>06/01/2025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Thinking -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51590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306F73-E4BF-4E92-82F2-B600A412EC28}" type="datetime1">
              <a:rPr lang="pt-BR" smtClean="0"/>
              <a:t>06/01/2025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Thinking -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0862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033A4E-57B8-4A0E-94C1-120BE4AA94B8}" type="datetime1">
              <a:rPr lang="pt-BR" smtClean="0"/>
              <a:t>06/01/2025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Thinking -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51161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70DA96-8886-4A2F-8014-9826214DA310}" type="datetime1">
              <a:rPr lang="pt-BR" smtClean="0"/>
              <a:t>06/01/2025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Design Thinking -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17403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E9377E-89BF-4C6A-A1F6-614C0DC0134E}" type="datetime1">
              <a:rPr lang="pt-BR" smtClean="0"/>
              <a:t>06/01/2025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pt-BR"/>
              <a:t>Design Thinking -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AE9E72B-0A27-454E-8505-97F0B1E709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477669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github.com/mbysmuta/prompts-recipe-to-create-a-ebook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5A4D5EDF-44A2-9DC4-2BD2-720A93F69868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A6A8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0CDE4899-D10E-D07E-071D-8BB1A73F94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425" y="2655486"/>
            <a:ext cx="4629150" cy="462915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2" name="Retângulo 11">
            <a:extLst>
              <a:ext uri="{FF2B5EF4-FFF2-40B4-BE49-F238E27FC236}">
                <a16:creationId xmlns:a16="http://schemas.microsoft.com/office/drawing/2014/main" id="{8F1478C2-C1D6-88EA-E742-6824C9CFCA96}"/>
              </a:ext>
            </a:extLst>
          </p:cNvPr>
          <p:cNvSpPr/>
          <p:nvPr/>
        </p:nvSpPr>
        <p:spPr>
          <a:xfrm>
            <a:off x="1" y="671512"/>
            <a:ext cx="6858000" cy="1077218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2F1B314-0207-470E-B4F5-5E07CB2C9072}"/>
              </a:ext>
            </a:extLst>
          </p:cNvPr>
          <p:cNvSpPr txBox="1"/>
          <p:nvPr/>
        </p:nvSpPr>
        <p:spPr>
          <a:xfrm>
            <a:off x="517922" y="671512"/>
            <a:ext cx="58221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Design 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Thinking:</a:t>
            </a:r>
            <a:endParaRPr lang="pt-B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Sans" panose="020B0602030504020204" pitchFamily="34" charset="0"/>
            </a:endParaRPr>
          </a:p>
          <a:p>
            <a:pPr algn="ctr"/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Ideias que Saem da Cabeça!</a:t>
            </a:r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787EEAF9-7FD7-F3EB-FA96-27A0D94B0490}"/>
              </a:ext>
            </a:extLst>
          </p:cNvPr>
          <p:cNvSpPr/>
          <p:nvPr/>
        </p:nvSpPr>
        <p:spPr>
          <a:xfrm>
            <a:off x="0" y="628650"/>
            <a:ext cx="6858000" cy="1077218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923327EB-F1B6-84FA-EACC-C4691338014A}"/>
              </a:ext>
            </a:extLst>
          </p:cNvPr>
          <p:cNvSpPr txBox="1"/>
          <p:nvPr/>
        </p:nvSpPr>
        <p:spPr>
          <a:xfrm>
            <a:off x="517921" y="628650"/>
            <a:ext cx="582215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Design </a:t>
            </a:r>
            <a:r>
              <a:rPr lang="en-US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Thinking:</a:t>
            </a:r>
            <a:endParaRPr lang="pt-BR" sz="32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Sans" panose="020B0602030504020204" pitchFamily="34" charset="0"/>
            </a:endParaRPr>
          </a:p>
          <a:p>
            <a:pPr algn="ctr"/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Ideias que Saem da Cabeça!</a:t>
            </a:r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047E7EFD-B45D-DDA1-7C7C-74DDAD9BBB9C}"/>
              </a:ext>
            </a:extLst>
          </p:cNvPr>
          <p:cNvSpPr/>
          <p:nvPr/>
        </p:nvSpPr>
        <p:spPr>
          <a:xfrm>
            <a:off x="-14284" y="8988229"/>
            <a:ext cx="6858000" cy="584775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2CEC99B4-97D2-1E04-D6E4-F237D021D4BE}"/>
              </a:ext>
            </a:extLst>
          </p:cNvPr>
          <p:cNvSpPr txBox="1"/>
          <p:nvPr/>
        </p:nvSpPr>
        <p:spPr>
          <a:xfrm>
            <a:off x="503637" y="9059669"/>
            <a:ext cx="5822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Mayra Gonçalves</a:t>
            </a:r>
          </a:p>
        </p:txBody>
      </p:sp>
    </p:spTree>
    <p:extLst>
      <p:ext uri="{BB962C8B-B14F-4D97-AF65-F5344CB8AC3E}">
        <p14:creationId xmlns:p14="http://schemas.microsoft.com/office/powerpoint/2010/main" val="26263896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CC50DB-0F7D-4246-DA30-4836FEBEF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D19CF03-1947-F80D-BB8B-9A6B56CF91CE}"/>
              </a:ext>
            </a:extLst>
          </p:cNvPr>
          <p:cNvSpPr/>
          <p:nvPr/>
        </p:nvSpPr>
        <p:spPr>
          <a:xfrm>
            <a:off x="1" y="673634"/>
            <a:ext cx="2802194" cy="402998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A62F632-2658-E9B2-48E6-C86DFCADA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Lucida Sans" panose="020B0602030504020204" pitchFamily="34" charset="0"/>
              </a:rPr>
              <a:t>1 Empatia</a:t>
            </a:r>
            <a:endParaRPr lang="pt-BR" sz="3200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2ECAC9A0-DC43-6689-3B23-B2A62F7AC3ED}"/>
              </a:ext>
            </a:extLst>
          </p:cNvPr>
          <p:cNvSpPr/>
          <p:nvPr/>
        </p:nvSpPr>
        <p:spPr>
          <a:xfrm>
            <a:off x="936520" y="4953000"/>
            <a:ext cx="1408471" cy="297426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7CC0BC7-A541-4599-8759-2C9E39A4C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7" y="615893"/>
            <a:ext cx="5915025" cy="876270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t-BR" sz="2400" dirty="0">
                <a:solidFill>
                  <a:schemeClr val="bg1"/>
                </a:solidFill>
                <a:latin typeface="Lucida Sans" panose="020B0602030504020204" pitchFamily="34" charset="0"/>
              </a:rPr>
              <a:t>A prototipação 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transforma ideias em modelos tangíveis, como esboços, maquetes ou simulações. Essa fase permite testar soluções de forma rápida e identificar melhorias antes do lançamento.</a:t>
            </a:r>
          </a:p>
          <a:p>
            <a:pPr marL="0" indent="0">
              <a:lnSpc>
                <a:spcPct val="100000"/>
              </a:lnSpc>
              <a:buNone/>
            </a:pPr>
            <a:endParaRPr lang="pt-BR" sz="2400" dirty="0">
              <a:solidFill>
                <a:srgbClr val="50645B"/>
              </a:solidFill>
              <a:latin typeface="Lucida Sans" panose="020B0602030504020204" pitchFamily="34" charset="0"/>
            </a:endParaRPr>
          </a:p>
          <a:p>
            <a:pPr marL="0" indent="0" algn="r">
              <a:lnSpc>
                <a:spcPct val="100000"/>
              </a:lnSpc>
              <a:buNone/>
            </a:pP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A Apple usa protótipos extensivamente no desenvolvimento de produtos. Durante a criação do iPhone, diversos protótipos foram </a:t>
            </a:r>
            <a:r>
              <a:rPr lang="pt-BR" sz="2400" dirty="0">
                <a:solidFill>
                  <a:schemeClr val="bg1"/>
                </a:solidFill>
                <a:latin typeface="Lucida Sans" panose="020B0602030504020204" pitchFamily="34" charset="0"/>
              </a:rPr>
              <a:t>testados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 até chegar ao design final, garantindo uma experiência intuitiva e funcional.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17BE057-9D31-5D94-F26C-E300C8137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10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3359932F-E0E4-6A9A-A5C3-0FB3C0C144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8999" y="7850107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5612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4E4E74-474F-C4E8-55D1-91BFBE5358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A601D1EF-A2CA-5BFF-A016-01B6747CF0F6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A6A8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E211E35-B4E1-22E2-D20C-268612B7351B}"/>
              </a:ext>
            </a:extLst>
          </p:cNvPr>
          <p:cNvSpPr/>
          <p:nvPr/>
        </p:nvSpPr>
        <p:spPr>
          <a:xfrm>
            <a:off x="-14285" y="3040042"/>
            <a:ext cx="6858000" cy="1068680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B01D40DE-0D20-2D78-7C2A-B810EA24E863}"/>
              </a:ext>
            </a:extLst>
          </p:cNvPr>
          <p:cNvSpPr txBox="1"/>
          <p:nvPr/>
        </p:nvSpPr>
        <p:spPr>
          <a:xfrm>
            <a:off x="517922" y="1677287"/>
            <a:ext cx="5822156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5</a:t>
            </a:r>
          </a:p>
          <a:p>
            <a:pPr algn="ctr"/>
            <a:r>
              <a:rPr lang="pt-BR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Testes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91490817-384E-69BA-2A11-80447FD8D5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8015" y="6435213"/>
            <a:ext cx="252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4821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1500E3-A9E6-B12F-4803-715A7FA166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30DF2630-4015-DB35-C1F3-AA8AF68DDA8A}"/>
              </a:ext>
            </a:extLst>
          </p:cNvPr>
          <p:cNvSpPr/>
          <p:nvPr/>
        </p:nvSpPr>
        <p:spPr>
          <a:xfrm>
            <a:off x="1" y="599894"/>
            <a:ext cx="2802194" cy="402998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773286B-A362-5A7D-E0D6-747746A70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Lucida Sans" panose="020B0602030504020204" pitchFamily="34" charset="0"/>
              </a:rPr>
              <a:t>1 Empatia</a:t>
            </a:r>
            <a:endParaRPr lang="pt-BR" sz="3200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D3D07C32-E780-E726-011D-36939635B631}"/>
              </a:ext>
            </a:extLst>
          </p:cNvPr>
          <p:cNvSpPr/>
          <p:nvPr/>
        </p:nvSpPr>
        <p:spPr>
          <a:xfrm>
            <a:off x="3633023" y="3023545"/>
            <a:ext cx="2802194" cy="402998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CECBCFA-4F40-DEC0-4197-185CDC5E90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8" y="571649"/>
            <a:ext cx="5915025" cy="876270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t-BR" sz="2400" dirty="0">
                <a:solidFill>
                  <a:schemeClr val="bg1"/>
                </a:solidFill>
                <a:latin typeface="Lucida Sans" panose="020B0602030504020204" pitchFamily="34" charset="0"/>
              </a:rPr>
              <a:t>Na última fase, 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os protótipos são testados com os usuários reais. O feedback coletado ajuda a refinar a solução, garantindo que ela realmente atenda às necessidades identificadas.</a:t>
            </a:r>
          </a:p>
          <a:p>
            <a:pPr marL="0" indent="0">
              <a:lnSpc>
                <a:spcPct val="100000"/>
              </a:lnSpc>
              <a:buNone/>
            </a:pPr>
            <a:endParaRPr lang="pt-BR" sz="2400" dirty="0">
              <a:solidFill>
                <a:srgbClr val="50645B"/>
              </a:solidFill>
              <a:latin typeface="Lucida Sans" panose="020B0602030504020204" pitchFamily="34" charset="0"/>
            </a:endParaRPr>
          </a:p>
          <a:p>
            <a:pPr marL="0" indent="0" algn="r">
              <a:lnSpc>
                <a:spcPct val="100000"/>
              </a:lnSpc>
              <a:buNone/>
            </a:pP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O Spotify realiza </a:t>
            </a:r>
            <a:r>
              <a:rPr lang="pt-BR" sz="2400" dirty="0">
                <a:solidFill>
                  <a:schemeClr val="bg1"/>
                </a:solidFill>
                <a:latin typeface="Lucida Sans" panose="020B0602030504020204" pitchFamily="34" charset="0"/>
              </a:rPr>
              <a:t>testes constantes 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com seus usuários para introduzir novos recursos. Antes de lançar a função "Daily Mix", realizaram diversos testes com grupos menores para ajustar o algoritmo e a interface.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FC0B395-56A6-FECA-720C-9DB14130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12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CC037C00-4801-F3E6-6DA8-2239384E61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000" y="7866106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2446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4B852E-E252-80E3-0DD3-4426799B9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66FDF6BC-546E-AED9-06C4-A159FDB386F2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A6A8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394B4E3E-BEFD-59E8-CBA7-D1CC0D6FF201}"/>
              </a:ext>
            </a:extLst>
          </p:cNvPr>
          <p:cNvSpPr/>
          <p:nvPr/>
        </p:nvSpPr>
        <p:spPr>
          <a:xfrm>
            <a:off x="-14285" y="3040042"/>
            <a:ext cx="6858000" cy="1068680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74164860-5EDD-10B7-1CF1-C11F123D1F54}"/>
              </a:ext>
            </a:extLst>
          </p:cNvPr>
          <p:cNvSpPr txBox="1"/>
          <p:nvPr/>
        </p:nvSpPr>
        <p:spPr>
          <a:xfrm>
            <a:off x="503637" y="3112717"/>
            <a:ext cx="58221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5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Mensagem Final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1A234163-345E-3B7B-4271-2646E7FC13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715" y="6388181"/>
            <a:ext cx="252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067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DFD787-7DCA-A072-6A9B-D2C1865F2D7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8B986E2-207B-F611-826F-3A088E1C8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8" y="1785994"/>
            <a:ext cx="5915024" cy="5720936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Obrigada por ler até aqui!</a:t>
            </a:r>
          </a:p>
          <a:p>
            <a:pPr marL="0" indent="0" algn="ctr">
              <a:lnSpc>
                <a:spcPct val="100000"/>
              </a:lnSpc>
              <a:buNone/>
            </a:pPr>
            <a:endParaRPr lang="pt-BR" sz="2000" dirty="0">
              <a:solidFill>
                <a:srgbClr val="50645B"/>
              </a:solidFill>
              <a:latin typeface="Lucida Sans" panose="020B0602030504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pt-BR" sz="2000" dirty="0">
                <a:solidFill>
                  <a:srgbClr val="50645B"/>
                </a:solidFill>
                <a:latin typeface="Lucida Sans" panose="020B0602030504020204" pitchFamily="34" charset="0"/>
              </a:rPr>
              <a:t>Este e-book foi gerado por IA e diagramado por humano. O passo a passo se encontra no meu GitHub.</a:t>
            </a:r>
          </a:p>
          <a:p>
            <a:pPr marL="0" indent="0" algn="ctr">
              <a:lnSpc>
                <a:spcPct val="100000"/>
              </a:lnSpc>
              <a:buNone/>
            </a:pPr>
            <a:endParaRPr lang="pt-BR" sz="2000" dirty="0">
              <a:solidFill>
                <a:srgbClr val="50645B"/>
              </a:solidFill>
              <a:latin typeface="Lucida Sans" panose="020B0602030504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pt-BR" sz="2000" dirty="0">
                <a:solidFill>
                  <a:srgbClr val="50645B"/>
                </a:solidFill>
                <a:latin typeface="Lucida Sans" panose="020B0602030504020204" pitchFamily="34" charset="0"/>
              </a:rPr>
              <a:t>Este conteúdo foi gerado com fins didáticos de construção de e-book; não foi realizada uma validação criteriosa humana no conteúdo e pode conter erros gerados por uma IA.</a:t>
            </a:r>
          </a:p>
          <a:p>
            <a:pPr marL="0" indent="0" algn="ctr">
              <a:lnSpc>
                <a:spcPct val="100000"/>
              </a:lnSpc>
              <a:buNone/>
            </a:pPr>
            <a:endParaRPr lang="pt-BR" sz="2000" dirty="0">
              <a:solidFill>
                <a:srgbClr val="50645B"/>
              </a:solidFill>
              <a:latin typeface="Lucida Sans" panose="020B0602030504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pt-BR" sz="2000" dirty="0">
              <a:solidFill>
                <a:srgbClr val="50645B"/>
              </a:solidFill>
              <a:latin typeface="Lucida Sans" panose="020B0602030504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pt-BR" sz="2000" dirty="0">
                <a:solidFill>
                  <a:srgbClr val="50645B"/>
                </a:solidFill>
                <a:latin typeface="Lucida Sans" panose="020B0602030504020204" pitchFamily="34" charset="0"/>
                <a:hlinkClick r:id="rId2"/>
              </a:rPr>
              <a:t>https://github.com/mbysmuta/prompts-recipe-to-create-a-ebook</a:t>
            </a:r>
            <a:endParaRPr lang="pt-BR" sz="2000" dirty="0">
              <a:solidFill>
                <a:srgbClr val="50645B"/>
              </a:solidFill>
              <a:latin typeface="Lucida Sans" panose="020B0602030504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endParaRPr lang="pt-BR" sz="2400" dirty="0">
              <a:solidFill>
                <a:srgbClr val="50645B"/>
              </a:solidFill>
              <a:latin typeface="Lucida Sans" panose="020B0602030504020204" pitchFamily="34" charset="0"/>
            </a:endParaRPr>
          </a:p>
        </p:txBody>
      </p:sp>
      <p:pic>
        <p:nvPicPr>
          <p:cNvPr id="2050" name="Picture 2" descr="GitHub">
            <a:extLst>
              <a:ext uri="{FF2B5EF4-FFF2-40B4-BE49-F238E27FC236}">
                <a16:creationId xmlns:a16="http://schemas.microsoft.com/office/drawing/2014/main" id="{CB9F68F8-9436-34E8-E6F3-008C95A255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7933" y="5412691"/>
            <a:ext cx="776645" cy="776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95F9E51-66D0-04C4-173D-ABE114A0A0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9000" y="7228839"/>
            <a:ext cx="1440000" cy="1440000"/>
          </a:xfrm>
          <a:prstGeom prst="rect">
            <a:avLst/>
          </a:prstGeom>
        </p:spPr>
      </p:pic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CCB7189-792D-A57C-9A4E-AB81252E3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14</a:t>
            </a:fld>
            <a:endParaRPr lang="pt-BR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F2E3E30A-5E38-9D22-0DBE-2E4817E45E25}"/>
              </a:ext>
            </a:extLst>
          </p:cNvPr>
          <p:cNvSpPr/>
          <p:nvPr/>
        </p:nvSpPr>
        <p:spPr>
          <a:xfrm>
            <a:off x="0" y="447040"/>
            <a:ext cx="6858000" cy="955999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00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C27D4D1B-7CCD-AAFC-284E-0D453F745400}"/>
              </a:ext>
            </a:extLst>
          </p:cNvPr>
          <p:cNvSpPr txBox="1"/>
          <p:nvPr/>
        </p:nvSpPr>
        <p:spPr>
          <a:xfrm>
            <a:off x="517922" y="419436"/>
            <a:ext cx="58221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Design </a:t>
            </a:r>
            <a:r>
              <a:rPr lang="en-US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Thinking:</a:t>
            </a:r>
            <a:endParaRPr lang="pt-BR" sz="2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ucida Sans" panose="020B0602030504020204" pitchFamily="34" charset="0"/>
            </a:endParaRPr>
          </a:p>
          <a:p>
            <a:pPr algn="ctr"/>
            <a:r>
              <a:rPr lang="pt-BR" sz="2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Ideias que Saem da Cabeça!</a:t>
            </a:r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A483763A-8B1C-40BD-91D6-72FFBEF1CC2C}"/>
              </a:ext>
            </a:extLst>
          </p:cNvPr>
          <p:cNvSpPr/>
          <p:nvPr/>
        </p:nvSpPr>
        <p:spPr>
          <a:xfrm>
            <a:off x="-14284" y="8988229"/>
            <a:ext cx="6858000" cy="584775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34C431A-56AA-1AAB-9EE7-B117AD0C2C47}"/>
              </a:ext>
            </a:extLst>
          </p:cNvPr>
          <p:cNvSpPr txBox="1"/>
          <p:nvPr/>
        </p:nvSpPr>
        <p:spPr>
          <a:xfrm>
            <a:off x="503637" y="9059669"/>
            <a:ext cx="5822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Mayra Gonçalves</a:t>
            </a:r>
          </a:p>
        </p:txBody>
      </p:sp>
    </p:spTree>
    <p:extLst>
      <p:ext uri="{BB962C8B-B14F-4D97-AF65-F5344CB8AC3E}">
        <p14:creationId xmlns:p14="http://schemas.microsoft.com/office/powerpoint/2010/main" val="2595475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8FF2B597-9D29-9FF8-3CFB-E72DBFB80E7D}"/>
              </a:ext>
            </a:extLst>
          </p:cNvPr>
          <p:cNvSpPr/>
          <p:nvPr/>
        </p:nvSpPr>
        <p:spPr>
          <a:xfrm>
            <a:off x="0" y="1161559"/>
            <a:ext cx="6858000" cy="584775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C42B81-EC0D-375A-6D5B-C13F59138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Lucida Sans" panose="020B0602030504020204" pitchFamily="34" charset="0"/>
              </a:rPr>
              <a:t>Introdução</a:t>
            </a:r>
            <a:endParaRPr lang="pt-BR" sz="3200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438857B-3E17-BFC2-5CB5-DD46E4102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O Design </a:t>
            </a:r>
            <a:r>
              <a:rPr lang="pt-BR" sz="2400" dirty="0" err="1">
                <a:solidFill>
                  <a:srgbClr val="50645B"/>
                </a:solidFill>
                <a:latin typeface="Lucida Sans" panose="020B0602030504020204" pitchFamily="34" charset="0"/>
              </a:rPr>
              <a:t>Thinking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 é uma abordagem centrada no ser humano para resolver problemas de forma criativa e colaborativa. Este ebook explora as cinco fases do Design </a:t>
            </a:r>
            <a:r>
              <a:rPr lang="pt-BR" sz="2400" dirty="0" err="1">
                <a:solidFill>
                  <a:srgbClr val="50645B"/>
                </a:solidFill>
                <a:latin typeface="Lucida Sans" panose="020B0602030504020204" pitchFamily="34" charset="0"/>
              </a:rPr>
              <a:t>Thinking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, apresentando um resumo de cada uma e exemplos reais que ilustram sua aplicação. Ao final, você terá um guia prático para aplicar essa metodologia em seus projetos.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2A8900D1-1F9D-5AAE-5811-46728100CE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000" y="7589269"/>
            <a:ext cx="1440000" cy="1440000"/>
          </a:xfrm>
          <a:prstGeom prst="rect">
            <a:avLst/>
          </a:prstGeom>
        </p:spPr>
      </p:pic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8A73FEC3-BBE8-9758-F750-2CECB38EA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8402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9FBD4E-5D7E-CC79-F927-3EF1B08781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A6511DD9-1579-4A87-1ECB-2C8F0F06659B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A6A8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F4BFEA24-DB7D-81D7-B17E-B25270C1FDF9}"/>
              </a:ext>
            </a:extLst>
          </p:cNvPr>
          <p:cNvSpPr/>
          <p:nvPr/>
        </p:nvSpPr>
        <p:spPr>
          <a:xfrm>
            <a:off x="-14285" y="3040042"/>
            <a:ext cx="6858000" cy="1077218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C6764545-2CE0-F413-3556-748E966DB12E}"/>
              </a:ext>
            </a:extLst>
          </p:cNvPr>
          <p:cNvSpPr txBox="1"/>
          <p:nvPr/>
        </p:nvSpPr>
        <p:spPr>
          <a:xfrm>
            <a:off x="517922" y="1677287"/>
            <a:ext cx="5822156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1</a:t>
            </a:r>
          </a:p>
          <a:p>
            <a:pPr algn="ctr"/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Empatia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EF05727-2FE4-4768-C0BA-215B681387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000" y="5686341"/>
            <a:ext cx="252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567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5A56D4-91E0-E9E0-01B3-C2BE973B0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3814B3A5-87F8-76EB-3086-25D138503359}"/>
              </a:ext>
            </a:extLst>
          </p:cNvPr>
          <p:cNvSpPr/>
          <p:nvPr/>
        </p:nvSpPr>
        <p:spPr>
          <a:xfrm>
            <a:off x="0" y="658885"/>
            <a:ext cx="3271838" cy="358493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2FA8EE5B-9975-2ED2-251C-E82D998E2FDE}"/>
              </a:ext>
            </a:extLst>
          </p:cNvPr>
          <p:cNvSpPr/>
          <p:nvPr/>
        </p:nvSpPr>
        <p:spPr>
          <a:xfrm>
            <a:off x="4429586" y="4478099"/>
            <a:ext cx="1585913" cy="363980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4FC3112-940F-D43A-9FCC-F1AC12F53C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8" y="599828"/>
            <a:ext cx="5915025" cy="8706344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pt-BR" sz="2400" dirty="0">
                <a:solidFill>
                  <a:schemeClr val="bg1"/>
                </a:solidFill>
                <a:latin typeface="Lucida Sans" panose="020B0602030504020204" pitchFamily="34" charset="0"/>
              </a:rPr>
              <a:t>A fase de empatia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 tem como objetivo entender profundamente as necessidades, dores e desejos das pessoas envolvidas no problema. Por meio de entrevistas, observações e pesquisas, criamos uma base sólida para desenvolver soluções relevantes.</a:t>
            </a:r>
          </a:p>
          <a:p>
            <a:pPr marL="0" indent="0" algn="ctr">
              <a:lnSpc>
                <a:spcPct val="110000"/>
              </a:lnSpc>
              <a:buNone/>
            </a:pPr>
            <a:endParaRPr lang="pt-BR" sz="2400" dirty="0">
              <a:solidFill>
                <a:srgbClr val="50645B"/>
              </a:solidFill>
              <a:latin typeface="Lucida Sans" panose="020B0602030504020204" pitchFamily="34" charset="0"/>
            </a:endParaRPr>
          </a:p>
          <a:p>
            <a:pPr marL="0" indent="0" algn="r">
              <a:lnSpc>
                <a:spcPct val="110000"/>
              </a:lnSpc>
              <a:buNone/>
            </a:pP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A IDEO, empresa pioneira em Design </a:t>
            </a:r>
            <a:r>
              <a:rPr lang="pt-BR" sz="2400" dirty="0" err="1">
                <a:solidFill>
                  <a:srgbClr val="50645B"/>
                </a:solidFill>
                <a:latin typeface="Lucida Sans" panose="020B0602030504020204" pitchFamily="34" charset="0"/>
              </a:rPr>
              <a:t>Thinking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, ajudou a </a:t>
            </a:r>
            <a:r>
              <a:rPr lang="pt-BR" sz="2400" dirty="0">
                <a:solidFill>
                  <a:schemeClr val="bg1"/>
                </a:solidFill>
                <a:latin typeface="Lucida Sans" panose="020B0602030504020204" pitchFamily="34" charset="0"/>
              </a:rPr>
              <a:t>reimaginar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 o atendimento hospitalar pediátrico. Observando e entrevistando crianças e suas famílias, descobriram que o medo do ambiente hospitalar era um grande problema. Como solução, criaram espaços mais acolhedores e uma experiência menos intimidadora.</a:t>
            </a: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7E485959-9DCE-71C3-DA8D-B7C3372AB4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4067" y="7829885"/>
            <a:ext cx="1440000" cy="1440000"/>
          </a:xfrm>
          <a:prstGeom prst="rect">
            <a:avLst/>
          </a:prstGeom>
        </p:spPr>
      </p:pic>
      <p:sp>
        <p:nvSpPr>
          <p:cNvPr id="14" name="Espaço Reservado para Número de Slide 13">
            <a:extLst>
              <a:ext uri="{FF2B5EF4-FFF2-40B4-BE49-F238E27FC236}">
                <a16:creationId xmlns:a16="http://schemas.microsoft.com/office/drawing/2014/main" id="{3AAF98D2-E311-8145-0CED-AAA646C76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18252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F5EBA1-B6D1-AF89-0FD3-B1D873823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14211BA4-0963-F6CF-11BA-42AFDBCF36B0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A6A8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CA6E710B-C513-73F0-8D05-1C6B91C108A8}"/>
              </a:ext>
            </a:extLst>
          </p:cNvPr>
          <p:cNvSpPr/>
          <p:nvPr/>
        </p:nvSpPr>
        <p:spPr>
          <a:xfrm>
            <a:off x="-14285" y="3040042"/>
            <a:ext cx="6858000" cy="2048152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C6EE2B7-6341-DF19-CAA5-10CA987EC79A}"/>
              </a:ext>
            </a:extLst>
          </p:cNvPr>
          <p:cNvSpPr txBox="1"/>
          <p:nvPr/>
        </p:nvSpPr>
        <p:spPr>
          <a:xfrm>
            <a:off x="517922" y="1677287"/>
            <a:ext cx="582215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2</a:t>
            </a:r>
          </a:p>
          <a:p>
            <a:pPr algn="ctr"/>
            <a:r>
              <a:rPr lang="pt-BR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Definição do Problema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4D1CC179-0CD9-C6C1-DF7D-0C8EAA18AD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715" y="6431990"/>
            <a:ext cx="252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399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8CA2DC-999C-C73F-3B04-728AE5864E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3075AC40-166B-A27E-330C-CE5340D2B3B0}"/>
              </a:ext>
            </a:extLst>
          </p:cNvPr>
          <p:cNvSpPr/>
          <p:nvPr/>
        </p:nvSpPr>
        <p:spPr>
          <a:xfrm>
            <a:off x="0" y="646542"/>
            <a:ext cx="2477729" cy="385845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84E3ABE7-E8D1-15CC-5D5C-007BEA10D8D4}"/>
              </a:ext>
            </a:extLst>
          </p:cNvPr>
          <p:cNvSpPr/>
          <p:nvPr/>
        </p:nvSpPr>
        <p:spPr>
          <a:xfrm>
            <a:off x="4262284" y="3758452"/>
            <a:ext cx="2124228" cy="400593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653C00-B78F-316E-BDCA-2E4A173D5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8" y="602299"/>
            <a:ext cx="5915025" cy="8701403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t-BR" sz="2400" dirty="0">
                <a:solidFill>
                  <a:schemeClr val="bg1"/>
                </a:solidFill>
                <a:latin typeface="Lucida Sans" panose="020B0602030504020204" pitchFamily="34" charset="0"/>
              </a:rPr>
              <a:t>Nesta etapa, 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as informações coletadas são sintetizadas para formular um enunciado claro e focado do problema. A definição deve ser centrada no usuário e guiar o restante do processo.</a:t>
            </a:r>
          </a:p>
          <a:p>
            <a:pPr marL="0" indent="0">
              <a:lnSpc>
                <a:spcPct val="100000"/>
              </a:lnSpc>
              <a:buNone/>
            </a:pPr>
            <a:endParaRPr lang="pt-BR" sz="2400" dirty="0">
              <a:solidFill>
                <a:srgbClr val="50645B"/>
              </a:solidFill>
              <a:latin typeface="Lucida Sans" panose="020B0602030504020204" pitchFamily="34" charset="0"/>
            </a:endParaRPr>
          </a:p>
          <a:p>
            <a:pPr marL="0" indent="0" algn="r">
              <a:lnSpc>
                <a:spcPct val="100000"/>
              </a:lnSpc>
              <a:buNone/>
            </a:pP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Durante o desenvolvimento do </a:t>
            </a:r>
            <a:r>
              <a:rPr lang="pt-BR" sz="2400" dirty="0" err="1">
                <a:solidFill>
                  <a:srgbClr val="50645B"/>
                </a:solidFill>
                <a:latin typeface="Lucida Sans" panose="020B0602030504020204" pitchFamily="34" charset="0"/>
              </a:rPr>
              <a:t>Airbnb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, os fundadores </a:t>
            </a:r>
            <a:r>
              <a:rPr lang="pt-BR" sz="2400" dirty="0">
                <a:solidFill>
                  <a:schemeClr val="bg1"/>
                </a:solidFill>
                <a:latin typeface="Lucida Sans" panose="020B0602030504020204" pitchFamily="34" charset="0"/>
              </a:rPr>
              <a:t>identificaram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 que o problema principal não era a falta de oferta de acomodações, mas a falta de confiança entre anfitriões e hóspedes. Essa descoberta levou ao desenvolvimento de recursos como perfis verificáveis e avaliações.</a:t>
            </a:r>
          </a:p>
        </p:txBody>
      </p:sp>
      <p:sp>
        <p:nvSpPr>
          <p:cNvPr id="10" name="Espaço Reservado para Número de Slide 9">
            <a:extLst>
              <a:ext uri="{FF2B5EF4-FFF2-40B4-BE49-F238E27FC236}">
                <a16:creationId xmlns:a16="http://schemas.microsoft.com/office/drawing/2014/main" id="{17BA46EA-94C8-D052-D8CD-E5830F1CD8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6</a:t>
            </a:fld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E56BDD9-11E1-72F6-5C37-61C7CD44B3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000" y="7863701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9077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EA8CD5-3A71-001A-0500-1308025C27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424DBD6F-18E1-6600-3A0E-4CEC91B7F91F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A6A8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6D2AE870-54FF-4987-17D3-F647FFDD89FE}"/>
              </a:ext>
            </a:extLst>
          </p:cNvPr>
          <p:cNvSpPr/>
          <p:nvPr/>
        </p:nvSpPr>
        <p:spPr>
          <a:xfrm>
            <a:off x="-14285" y="3040042"/>
            <a:ext cx="6858000" cy="1068680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F0536CE-CC1C-7C84-DCE8-FF9C2E2A5BD2}"/>
              </a:ext>
            </a:extLst>
          </p:cNvPr>
          <p:cNvSpPr txBox="1"/>
          <p:nvPr/>
        </p:nvSpPr>
        <p:spPr>
          <a:xfrm>
            <a:off x="517922" y="1677287"/>
            <a:ext cx="5822156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3</a:t>
            </a:r>
          </a:p>
          <a:p>
            <a:pPr algn="ctr"/>
            <a:r>
              <a:rPr lang="pt-BR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Ideação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294E4A7-0809-443C-D217-158CE061F9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000" y="5708713"/>
            <a:ext cx="252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4155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C1CAE-7C75-8C7A-C0B1-C5020377B0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1394502B-7BFC-2856-A61B-2871BBB858B1}"/>
              </a:ext>
            </a:extLst>
          </p:cNvPr>
          <p:cNvSpPr/>
          <p:nvPr/>
        </p:nvSpPr>
        <p:spPr>
          <a:xfrm>
            <a:off x="0" y="673634"/>
            <a:ext cx="3229897" cy="373505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BEE313C-D7BA-601C-5776-9C68652FF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Lucida Sans" panose="020B0602030504020204" pitchFamily="34" charset="0"/>
              </a:rPr>
              <a:t>1 Empatia</a:t>
            </a:r>
            <a:endParaRPr lang="pt-BR" sz="3200" dirty="0">
              <a:solidFill>
                <a:schemeClr val="bg1"/>
              </a:solidFill>
              <a:latin typeface="Lucida Sans" panose="020B0602030504020204" pitchFamily="34" charset="0"/>
            </a:endParaRP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63E3A372-D4EA-FF30-EFAE-2F171FF14056}"/>
              </a:ext>
            </a:extLst>
          </p:cNvPr>
          <p:cNvSpPr/>
          <p:nvPr/>
        </p:nvSpPr>
        <p:spPr>
          <a:xfrm>
            <a:off x="2497390" y="4535251"/>
            <a:ext cx="2664545" cy="417749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/>
              </a:solidFill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50204E-E92E-DC8C-C94C-AC5E3C825E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1488" y="615893"/>
            <a:ext cx="5915025" cy="8762702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t-BR" sz="2400" dirty="0">
                <a:solidFill>
                  <a:schemeClr val="bg1"/>
                </a:solidFill>
                <a:latin typeface="Lucida Sans" panose="020B0602030504020204" pitchFamily="34" charset="0"/>
              </a:rPr>
              <a:t>A fase de ideação 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é dedicada a gerar o máximo de ideias possíveis para resolver o problema definido. Sessões de brainstorming, mapeamento de ideias e ferramentas criativas são usadas para explorar soluções inovadoras.</a:t>
            </a:r>
          </a:p>
          <a:p>
            <a:pPr marL="0" indent="0">
              <a:lnSpc>
                <a:spcPct val="100000"/>
              </a:lnSpc>
              <a:buNone/>
            </a:pPr>
            <a:endParaRPr lang="pt-BR" sz="2400" dirty="0">
              <a:solidFill>
                <a:srgbClr val="50645B"/>
              </a:solidFill>
              <a:latin typeface="Lucida Sans" panose="020B0602030504020204" pitchFamily="34" charset="0"/>
            </a:endParaRPr>
          </a:p>
          <a:p>
            <a:pPr marL="0" indent="0" algn="r">
              <a:lnSpc>
                <a:spcPct val="100000"/>
              </a:lnSpc>
              <a:buNone/>
            </a:pP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A Starbucks enfrentava o desafio de melhorar a experiência do cliente. Durante um </a:t>
            </a:r>
            <a:r>
              <a:rPr lang="pt-BR" sz="2400" dirty="0">
                <a:solidFill>
                  <a:schemeClr val="bg1"/>
                </a:solidFill>
                <a:latin typeface="Lucida Sans" panose="020B0602030504020204" pitchFamily="34" charset="0"/>
              </a:rPr>
              <a:t>workshop criativo</a:t>
            </a:r>
            <a:r>
              <a:rPr lang="pt-BR" sz="2400" dirty="0">
                <a:solidFill>
                  <a:srgbClr val="50645B"/>
                </a:solidFill>
                <a:latin typeface="Lucida Sans" panose="020B0602030504020204" pitchFamily="34" charset="0"/>
              </a:rPr>
              <a:t>, surgiu a ideia de criar o programa de recompensas via aplicativo, que hoje é um dos grandes diferenciais da marca.</a:t>
            </a:r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DF82EAF-6852-73BD-6745-C8B7D94C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E9E72B-0A27-454E-8505-97F0B1E7095A}" type="slidenum">
              <a:rPr lang="pt-BR" smtClean="0"/>
              <a:t>8</a:t>
            </a:fld>
            <a:endParaRPr lang="pt-BR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D748CCE-7D34-0A70-E2D4-BB35689E70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9000" y="7850107"/>
            <a:ext cx="1440000" cy="14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3324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01EB4B-24FC-5304-A094-2A022638AB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A7F76AAE-8990-D562-38A9-3AF702030BC3}"/>
              </a:ext>
            </a:extLst>
          </p:cNvPr>
          <p:cNvSpPr/>
          <p:nvPr/>
        </p:nvSpPr>
        <p:spPr>
          <a:xfrm>
            <a:off x="0" y="0"/>
            <a:ext cx="6858000" cy="9906000"/>
          </a:xfrm>
          <a:prstGeom prst="rect">
            <a:avLst/>
          </a:prstGeom>
          <a:solidFill>
            <a:srgbClr val="A6A87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Retângulo 12">
            <a:extLst>
              <a:ext uri="{FF2B5EF4-FFF2-40B4-BE49-F238E27FC236}">
                <a16:creationId xmlns:a16="http://schemas.microsoft.com/office/drawing/2014/main" id="{A2EDDF5C-405B-52EF-1ACA-6A62869B9F9D}"/>
              </a:ext>
            </a:extLst>
          </p:cNvPr>
          <p:cNvSpPr/>
          <p:nvPr/>
        </p:nvSpPr>
        <p:spPr>
          <a:xfrm>
            <a:off x="-14285" y="3040042"/>
            <a:ext cx="6858000" cy="1068680"/>
          </a:xfrm>
          <a:prstGeom prst="rect">
            <a:avLst/>
          </a:prstGeom>
          <a:solidFill>
            <a:srgbClr val="9C986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728C657-48FA-5B12-C5AB-2DF26B64D1F2}"/>
              </a:ext>
            </a:extLst>
          </p:cNvPr>
          <p:cNvSpPr txBox="1"/>
          <p:nvPr/>
        </p:nvSpPr>
        <p:spPr>
          <a:xfrm>
            <a:off x="517922" y="1677287"/>
            <a:ext cx="5822156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4</a:t>
            </a:r>
          </a:p>
          <a:p>
            <a:pPr algn="ctr"/>
            <a:r>
              <a:rPr lang="pt-BR" sz="7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ucida Sans" panose="020B0602030504020204" pitchFamily="34" charset="0"/>
              </a:rPr>
              <a:t>Prototipação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2CC81D9-1C93-96AB-500C-64F91CE3B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000" y="6449958"/>
            <a:ext cx="2520000" cy="25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643246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</TotalTime>
  <Words>555</Words>
  <Application>Microsoft Office PowerPoint</Application>
  <PresentationFormat>Papel A4 (210 x 297 mm)</PresentationFormat>
  <Paragraphs>54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Aptos</vt:lpstr>
      <vt:lpstr>Aptos Display</vt:lpstr>
      <vt:lpstr>Arial</vt:lpstr>
      <vt:lpstr>Lucida Sans</vt:lpstr>
      <vt:lpstr>Tema do Office</vt:lpstr>
      <vt:lpstr>Apresentação do PowerPoint</vt:lpstr>
      <vt:lpstr>Introdução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1 Empatia</vt:lpstr>
      <vt:lpstr>Apresentação do PowerPoint</vt:lpstr>
      <vt:lpstr>1 Empatia</vt:lpstr>
      <vt:lpstr>Apresentação do PowerPoint</vt:lpstr>
      <vt:lpstr>1 Empatia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Mayra Gonçalves</dc:creator>
  <cp:lastModifiedBy>Mayra Gonçalves</cp:lastModifiedBy>
  <cp:revision>1</cp:revision>
  <dcterms:created xsi:type="dcterms:W3CDTF">2025-01-06T23:08:04Z</dcterms:created>
  <dcterms:modified xsi:type="dcterms:W3CDTF">2025-01-07T01:01:01Z</dcterms:modified>
</cp:coreProperties>
</file>

<file path=docProps/thumbnail.jpeg>
</file>